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88" r:id="rId2"/>
  </p:sldMasterIdLst>
  <p:notesMasterIdLst>
    <p:notesMasterId r:id="rId10"/>
  </p:notesMasterIdLst>
  <p:handoutMasterIdLst>
    <p:handoutMasterId r:id="rId11"/>
  </p:handoutMasterIdLst>
  <p:sldIdLst>
    <p:sldId id="450" r:id="rId3"/>
    <p:sldId id="583" r:id="rId4"/>
    <p:sldId id="584" r:id="rId5"/>
    <p:sldId id="585" r:id="rId6"/>
    <p:sldId id="586" r:id="rId7"/>
    <p:sldId id="579" r:id="rId8"/>
    <p:sldId id="582" r:id="rId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5AA4"/>
    <a:srgbClr val="00A1E2"/>
    <a:srgbClr val="97D0FF"/>
    <a:srgbClr val="009EDB"/>
    <a:srgbClr val="A9A9A9"/>
    <a:srgbClr val="FFFFFF"/>
    <a:srgbClr val="919191"/>
    <a:srgbClr val="86868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D6719FE-7D3F-48C5-806B-1D009DA3A5D1}">
  <a:tblStyle styleId="{AD6719FE-7D3F-48C5-806B-1D009DA3A5D1}" styleName="Firmwide Custom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6350" cmpd="sng">
              <a:solidFill>
                <a:schemeClr val="lt2"/>
              </a:solidFill>
            </a:ln>
          </a:bottom>
          <a:insideH>
            <a:ln w="6350" cmpd="sng">
              <a:solidFill>
                <a:schemeClr val="lt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lastCol>
    <a:firstCol>
      <a:tcTxStyle b="on">
        <a:fontRef idx="minor">
          <a:prstClr val="black"/>
        </a:fontRef>
        <a:schemeClr val="accent2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6350" cmpd="sng">
              <a:solidFill>
                <a:schemeClr val="lt2"/>
              </a:solidFill>
            </a:ln>
          </a:top>
        </a:tcBdr>
        <a:fill>
          <a:noFill/>
        </a:fill>
      </a:tcStyle>
    </a:lastRow>
    <a:firstRow>
      <a:tcTxStyle b="on">
        <a:fontRef idx="minor">
          <a:prstClr val="black"/>
        </a:fontRef>
        <a:schemeClr val="accent2"/>
      </a:tcTxStyle>
      <a:tcStyle>
        <a:tcBdr>
          <a:bottom>
            <a:ln w="6350" cmpd="sng">
              <a:solidFill>
                <a:schemeClr val="l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0" autoAdjust="0"/>
    <p:restoredTop sz="99411" autoAdjust="0"/>
  </p:normalViewPr>
  <p:slideViewPr>
    <p:cSldViewPr>
      <p:cViewPr varScale="1">
        <p:scale>
          <a:sx n="127" d="100"/>
          <a:sy n="127" d="100"/>
        </p:scale>
        <p:origin x="-1158" y="-90"/>
      </p:cViewPr>
      <p:guideLst>
        <p:guide orient="horz" pos="4090"/>
        <p:guide orient="horz" pos="985"/>
        <p:guide orient="horz" pos="691"/>
        <p:guide orient="horz"/>
        <p:guide orient="horz" pos="1123"/>
        <p:guide orient="horz" pos="3715"/>
        <p:guide orient="horz" pos="1411"/>
        <p:guide orient="horz" pos="1325"/>
        <p:guide pos="288"/>
        <p:guide pos="5472"/>
        <p:guide pos="2765"/>
        <p:guide pos="2995"/>
        <p:guide pos="1901"/>
        <p:guide pos="2074"/>
        <p:guide pos="3686"/>
        <p:guide pos="3859"/>
        <p:guide pos="1642"/>
        <p:guide pos="4340"/>
        <p:guide pos="4118"/>
        <p:guide pos="1411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3888" y="-102"/>
      </p:cViewPr>
      <p:guideLst>
        <p:guide orient="horz" pos="2924"/>
        <p:guide pos="2200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27467" cy="464345"/>
          </a:xfrm>
          <a:prstGeom prst="rect">
            <a:avLst/>
          </a:prstGeom>
        </p:spPr>
        <p:txBody>
          <a:bodyPr vert="horz" lIns="89424" tIns="44713" rIns="89424" bIns="4471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6" y="4"/>
            <a:ext cx="3027467" cy="464345"/>
          </a:xfrm>
          <a:prstGeom prst="rect">
            <a:avLst/>
          </a:prstGeom>
        </p:spPr>
        <p:txBody>
          <a:bodyPr vert="horz" lIns="89424" tIns="44713" rIns="89424" bIns="44713" rtlCol="0"/>
          <a:lstStyle>
            <a:lvl1pPr algn="r">
              <a:defRPr sz="1100"/>
            </a:lvl1pPr>
          </a:lstStyle>
          <a:p>
            <a:fld id="{F779A121-15AD-4015-A097-E46565FA9CD6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17763"/>
            <a:ext cx="3027467" cy="464345"/>
          </a:xfrm>
          <a:prstGeom prst="rect">
            <a:avLst/>
          </a:prstGeom>
        </p:spPr>
        <p:txBody>
          <a:bodyPr vert="horz" lIns="89424" tIns="44713" rIns="89424" bIns="4471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6" y="8817763"/>
            <a:ext cx="3027467" cy="464345"/>
          </a:xfrm>
          <a:prstGeom prst="rect">
            <a:avLst/>
          </a:prstGeom>
        </p:spPr>
        <p:txBody>
          <a:bodyPr vert="horz" lIns="89424" tIns="44713" rIns="89424" bIns="44713" rtlCol="0" anchor="b"/>
          <a:lstStyle>
            <a:lvl1pPr algn="r">
              <a:defRPr sz="1100"/>
            </a:lvl1pPr>
          </a:lstStyle>
          <a:p>
            <a:fld id="{D50F3211-BAE5-4D37-8CBA-FA143A9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8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26833" cy="464185"/>
          </a:xfrm>
          <a:prstGeom prst="rect">
            <a:avLst/>
          </a:prstGeom>
        </p:spPr>
        <p:txBody>
          <a:bodyPr vert="horz" lIns="90785" tIns="45391" rIns="90785" bIns="4539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3"/>
            <a:ext cx="3026833" cy="464185"/>
          </a:xfrm>
          <a:prstGeom prst="rect">
            <a:avLst/>
          </a:prstGeom>
        </p:spPr>
        <p:txBody>
          <a:bodyPr vert="horz" lIns="90785" tIns="45391" rIns="90785" bIns="45391" rtlCol="0"/>
          <a:lstStyle>
            <a:lvl1pPr algn="r">
              <a:defRPr sz="1100"/>
            </a:lvl1pPr>
          </a:lstStyle>
          <a:p>
            <a:fld id="{60B08DE8-51B9-4DE8-800F-61BCDCB9257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5" tIns="45391" rIns="90785" bIns="453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0785" tIns="45391" rIns="90785" bIns="453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0785" tIns="45391" rIns="90785" bIns="4539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0785" tIns="45391" rIns="90785" bIns="45391" rtlCol="0" anchor="b"/>
          <a:lstStyle>
            <a:lvl1pPr algn="r">
              <a:defRPr sz="1100"/>
            </a:lvl1pPr>
          </a:lstStyle>
          <a:p>
            <a:fld id="{3966A25E-58F8-441D-AA5C-F9CE201F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A25E-58F8-441D-AA5C-F9CE201FCD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A25E-58F8-441D-AA5C-F9CE201FCD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5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BA89-31A9-4AA3-B949-2DBF39A23F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4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BA89-31A9-4AA3-B949-2DBF39A23F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  <p:pic>
        <p:nvPicPr>
          <p:cNvPr id="6" name="Picture 2" descr="E:\Internal\MSIM Template (8517847)\img_multimedia\BUILDINGCROP.jpg"/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27115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80360"/>
            <a:ext cx="8138160" cy="1133856"/>
          </a:xfrm>
        </p:spPr>
        <p:txBody>
          <a:bodyPr tIns="45720" rIns="82296" bIns="4572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87952"/>
            <a:ext cx="8138160" cy="612648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</a:lstStyle>
          <a:p>
            <a:pPr lvl="0"/>
            <a:r>
              <a:rPr lang="en-US" dirty="0" smtClean="0"/>
              <a:t>Presenter (s)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547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457201" y="1554163"/>
            <a:ext cx="2542032" cy="45259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baseline="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3291840" y="1554163"/>
            <a:ext cx="5376862" cy="45259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baseline="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>
            <a:spLocks noGrp="1"/>
          </p:cNvSpPr>
          <p:nvPr>
            <p:ph sz="quarter" idx="12"/>
          </p:nvPr>
        </p:nvSpPr>
        <p:spPr>
          <a:xfrm>
            <a:off x="457201" y="1554480"/>
            <a:ext cx="2542032" cy="45338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baseline="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" hasCustomPrompt="1"/>
          </p:nvPr>
        </p:nvSpPr>
        <p:spPr>
          <a:xfrm>
            <a:off x="3292686" y="1554480"/>
            <a:ext cx="5367715" cy="258532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" hasCustomPrompt="1"/>
          </p:nvPr>
        </p:nvSpPr>
        <p:spPr>
          <a:xfrm>
            <a:off x="3292686" y="1783971"/>
            <a:ext cx="5367715" cy="240066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200" b="0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  <a:tabLst>
                <a:tab pos="3933825" algn="r"/>
              </a:tabLst>
            </a:pPr>
            <a:r>
              <a:rPr lang="en-US" dirty="0" smtClean="0"/>
              <a:t>Chart / Table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3292686" y="2003427"/>
            <a:ext cx="5367715" cy="407669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baseline="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0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554163"/>
            <a:ext cx="6446520" cy="320088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Table / 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841639"/>
            <a:ext cx="6446520" cy="280077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8220075" algn="r"/>
              </a:tabLst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Table / Chart Subtitle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sz="quarter" idx="12"/>
          </p:nvPr>
        </p:nvSpPr>
        <p:spPr>
          <a:xfrm>
            <a:off x="459994" y="2102803"/>
            <a:ext cx="8220456" cy="3795077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0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-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2" hasCustomPrompt="1"/>
          </p:nvPr>
        </p:nvSpPr>
        <p:spPr>
          <a:xfrm>
            <a:off x="457200" y="1554163"/>
            <a:ext cx="3932238" cy="258532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Title – Arial 14pt.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791907"/>
            <a:ext cx="3932238" cy="22159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200" b="0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  <a:tabLst>
                <a:tab pos="3933825" algn="r"/>
              </a:tabLst>
            </a:pPr>
            <a:r>
              <a:rPr lang="en-US" dirty="0" smtClean="0"/>
              <a:t>Chart / Table Subtitle – Arial 12pt.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805" y="1554163"/>
            <a:ext cx="3931920" cy="2585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 / Table Title – Arial 14pt.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2805" y="1791907"/>
            <a:ext cx="3931920" cy="22159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200" b="0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  <a:tabLst>
                <a:tab pos="3933825" algn="r"/>
              </a:tabLst>
            </a:pPr>
            <a:r>
              <a:rPr lang="en-US" dirty="0" smtClean="0"/>
              <a:t>Chart / Table Subtitle – Arial 12pt.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011363"/>
            <a:ext cx="3932238" cy="3886200"/>
          </a:xfrm>
        </p:spPr>
        <p:txBody>
          <a:bodyPr/>
          <a:lstStyle>
            <a:lvl1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4752805" y="2011363"/>
            <a:ext cx="3931920" cy="3886200"/>
          </a:xfrm>
        </p:spPr>
        <p:txBody>
          <a:bodyPr/>
          <a:lstStyle>
            <a:lvl1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554163"/>
            <a:ext cx="8220456" cy="2585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Title – Arial 14pt.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791907"/>
            <a:ext cx="8220456" cy="221599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Subtitle – Arial 12pt.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2011363"/>
            <a:ext cx="8220456" cy="164592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idx="3" hasCustomPrompt="1"/>
          </p:nvPr>
        </p:nvSpPr>
        <p:spPr>
          <a:xfrm>
            <a:off x="457200" y="3906400"/>
            <a:ext cx="8220456" cy="2585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Title – Arial 14pt.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457200" y="4161477"/>
            <a:ext cx="8220456" cy="221599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Subtitle – Arial 12pt.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4381183"/>
            <a:ext cx="8220456" cy="164592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0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556213"/>
            <a:ext cx="2542032" cy="283464"/>
          </a:xfrm>
        </p:spPr>
        <p:txBody>
          <a:bodyPr vert="horz" lIns="0" tIns="0" rIns="0" bIns="0" rtlCol="0" anchor="t" anchorCtr="0">
            <a:spAutoFit/>
          </a:bodyPr>
          <a:lstStyle>
            <a:lvl1pPr>
              <a:defRPr lang="en-US" dirty="0" smtClean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Chart / Table Title – Arial 14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793958"/>
            <a:ext cx="2542032" cy="221599"/>
          </a:xfrm>
        </p:spPr>
        <p:txBody>
          <a:bodyPr anchor="t" anchorCtr="0">
            <a:sp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Subtitle – Arial 12</a:t>
            </a:r>
          </a:p>
        </p:txBody>
      </p:sp>
      <p:sp>
        <p:nvSpPr>
          <p:cNvPr id="18" name="Content Placeholder 1"/>
          <p:cNvSpPr>
            <a:spLocks noGrp="1"/>
          </p:cNvSpPr>
          <p:nvPr userDrawn="1">
            <p:ph sz="half" idx="12"/>
          </p:nvPr>
        </p:nvSpPr>
        <p:spPr>
          <a:xfrm>
            <a:off x="457200" y="2013414"/>
            <a:ext cx="2542032" cy="388620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idx="3" hasCustomPrompt="1"/>
          </p:nvPr>
        </p:nvSpPr>
        <p:spPr>
          <a:xfrm>
            <a:off x="3293852" y="1556213"/>
            <a:ext cx="2542032" cy="283464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14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3293852" y="1793958"/>
            <a:ext cx="2542032" cy="240066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12</a:t>
            </a:r>
          </a:p>
        </p:txBody>
      </p:sp>
      <p:sp>
        <p:nvSpPr>
          <p:cNvPr id="19" name="Content Placeholder 2"/>
          <p:cNvSpPr>
            <a:spLocks noGrp="1"/>
          </p:cNvSpPr>
          <p:nvPr userDrawn="1">
            <p:ph sz="half" idx="13"/>
          </p:nvPr>
        </p:nvSpPr>
        <p:spPr>
          <a:xfrm>
            <a:off x="3293852" y="2013414"/>
            <a:ext cx="2542032" cy="388620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6120444" y="1556213"/>
            <a:ext cx="2542032" cy="283464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14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6120444" y="1793958"/>
            <a:ext cx="2542032" cy="240066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12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120444" y="2013414"/>
            <a:ext cx="2542032" cy="388620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9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554163"/>
            <a:ext cx="3931920" cy="18466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Title – Arial 12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749803"/>
            <a:ext cx="3931920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1911346"/>
            <a:ext cx="3931920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44475" indent="-1460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4pPr>
            <a:lvl5pPr marL="373063" indent="-122238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4744179" y="1554163"/>
            <a:ext cx="3931920" cy="18466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  <a:p>
            <a:pPr lvl="0"/>
            <a:endParaRPr lang="en-US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4744179" y="1749803"/>
            <a:ext cx="3931920" cy="16459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Subtitle – Arial 10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4744179" y="1911346"/>
            <a:ext cx="3931920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44475" indent="-1460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4pPr>
            <a:lvl5pPr marL="373063" indent="-122238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457200" y="3906400"/>
            <a:ext cx="3931920" cy="184666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lang="en-US" sz="1200" dirty="0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457200" y="4105168"/>
            <a:ext cx="3931920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270248"/>
            <a:ext cx="3931920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44475" indent="-1460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4pPr>
            <a:lvl5pPr marL="373063" indent="-122238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idx="7" hasCustomPrompt="1"/>
          </p:nvPr>
        </p:nvSpPr>
        <p:spPr>
          <a:xfrm>
            <a:off x="4744179" y="3906400"/>
            <a:ext cx="3931920" cy="184666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lang="en-US" sz="1200" dirty="0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idx="8" hasCustomPrompt="1"/>
          </p:nvPr>
        </p:nvSpPr>
        <p:spPr>
          <a:xfrm>
            <a:off x="4744179" y="4105168"/>
            <a:ext cx="3931920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 – Arial 10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half" idx="15"/>
          </p:nvPr>
        </p:nvSpPr>
        <p:spPr>
          <a:xfrm>
            <a:off x="4744179" y="4270248"/>
            <a:ext cx="3931920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44475" indent="-1460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4pPr>
            <a:lvl5pPr marL="373063" indent="-122238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9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54163"/>
            <a:ext cx="2542032" cy="182880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3291840" y="1746187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3291840" y="1910779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457200" y="3906400"/>
            <a:ext cx="2542032" cy="18466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457200" y="4104196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269169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idx="7" hasCustomPrompt="1"/>
          </p:nvPr>
        </p:nvSpPr>
        <p:spPr>
          <a:xfrm>
            <a:off x="3291840" y="3906400"/>
            <a:ext cx="2542032" cy="18466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idx="8" hasCustomPrompt="1"/>
          </p:nvPr>
        </p:nvSpPr>
        <p:spPr>
          <a:xfrm>
            <a:off x="3291840" y="4104196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half" idx="15"/>
          </p:nvPr>
        </p:nvSpPr>
        <p:spPr>
          <a:xfrm>
            <a:off x="3291840" y="4269169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117336" y="1554163"/>
            <a:ext cx="2542032" cy="18288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lang="en-US" sz="1200" b="1" baseline="0" smtClean="0">
                <a:solidFill>
                  <a:schemeClr val="tx1"/>
                </a:solidFill>
              </a:defRPr>
            </a:lvl1pPr>
            <a:lvl2pPr>
              <a:defRPr lang="en-US" sz="2000" b="1" dirty="0" smtClean="0"/>
            </a:lvl2pPr>
            <a:lvl3pPr>
              <a:defRPr lang="en-US" sz="1800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idx="17" hasCustomPrompt="1"/>
          </p:nvPr>
        </p:nvSpPr>
        <p:spPr>
          <a:xfrm>
            <a:off x="6117336" y="1746187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half" idx="18"/>
          </p:nvPr>
        </p:nvSpPr>
        <p:spPr>
          <a:xfrm>
            <a:off x="6117336" y="1910779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idx="19" hasCustomPrompt="1"/>
          </p:nvPr>
        </p:nvSpPr>
        <p:spPr>
          <a:xfrm>
            <a:off x="6117336" y="3906400"/>
            <a:ext cx="2542032" cy="18466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idx="20" hasCustomPrompt="1"/>
          </p:nvPr>
        </p:nvSpPr>
        <p:spPr>
          <a:xfrm>
            <a:off x="6117336" y="4104196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half" idx="21"/>
          </p:nvPr>
        </p:nvSpPr>
        <p:spPr>
          <a:xfrm>
            <a:off x="6117336" y="4269169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554163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Title – Arial 12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749803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1911346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9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6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FN"/>
          <p:cNvSpPr>
            <a:spLocks noGrp="1"/>
          </p:cNvSpPr>
          <p:nvPr>
            <p:ph type="ftr" sz="quarter" idx="3" hasCustomPrompt="1"/>
          </p:nvPr>
        </p:nvSpPr>
        <p:spPr>
          <a:xfrm>
            <a:off x="457200" y="6320784"/>
            <a:ext cx="8001000" cy="182880"/>
          </a:xfrm>
        </p:spPr>
        <p:txBody>
          <a:bodyPr vert="horz" lIns="0" tIns="0" rIns="0" bIns="18288" rtlCol="0" anchor="b" anchorCtr="0">
            <a:spAutoFit/>
          </a:bodyPr>
          <a:lstStyle>
            <a:lvl1pPr>
              <a:defRPr lang="en-US" sz="800" b="1" baseline="0" smtClean="0"/>
            </a:lvl1pPr>
          </a:lstStyle>
          <a:p>
            <a:pPr>
              <a:lnSpc>
                <a:spcPct val="90000"/>
              </a:lnSpc>
              <a:buClr>
                <a:srgbClr val="58595B"/>
              </a:buClr>
              <a:buFont typeface="+mj-lt"/>
              <a:buNone/>
            </a:pPr>
            <a:r>
              <a:rPr lang="en-US" dirty="0" smtClean="0"/>
              <a:t>Sources</a:t>
            </a:r>
          </a:p>
          <a:p>
            <a:pPr>
              <a:lnSpc>
                <a:spcPct val="90000"/>
              </a:lnSpc>
              <a:buClr>
                <a:srgbClr val="58595B"/>
              </a:buClr>
              <a:buFont typeface="+mj-lt"/>
              <a:buNone/>
            </a:pPr>
            <a:r>
              <a:rPr lang="en-US" dirty="0" smtClean="0"/>
              <a:t>1. Footnotes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1097280"/>
            <a:ext cx="8220456" cy="2468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Add Optional Slide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27115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87952"/>
            <a:ext cx="8138160" cy="612648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</a:lstStyle>
          <a:p>
            <a:pPr lvl="0"/>
            <a:r>
              <a:rPr lang="en-US" dirty="0" smtClean="0"/>
              <a:t>Presenter (s)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80360"/>
            <a:ext cx="8138160" cy="1133856"/>
          </a:xfrm>
        </p:spPr>
        <p:txBody>
          <a:bodyPr tIns="45720" rIns="82296" bIns="4572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2769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6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V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Internal\MSIM Template (8517847)\img_multimedia\BUILDINGCROP.jpg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27115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80360"/>
            <a:ext cx="8138160" cy="1133856"/>
          </a:xfrm>
          <a:prstGeom prst="rect">
            <a:avLst/>
          </a:prstGeom>
        </p:spPr>
        <p:txBody>
          <a:bodyPr tIns="45720" rIns="82296" bIns="4572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87952"/>
            <a:ext cx="8138160" cy="61264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800"/>
            </a:lvl1pPr>
          </a:lstStyle>
          <a:p>
            <a:pPr lvl="0"/>
            <a:r>
              <a:rPr lang="en-US" dirty="0" smtClean="0"/>
              <a:t>Presenter (s)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2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80360"/>
            <a:ext cx="8138160" cy="1133856"/>
          </a:xfrm>
          <a:prstGeom prst="rect">
            <a:avLst/>
          </a:prstGeom>
        </p:spPr>
        <p:txBody>
          <a:bodyPr tIns="45720" rIns="82296" bIns="4572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87952"/>
            <a:ext cx="8138160" cy="61264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800"/>
            </a:lvl1pPr>
          </a:lstStyle>
          <a:p>
            <a:pPr lvl="0"/>
            <a:r>
              <a:rPr lang="en-US" dirty="0" smtClean="0"/>
              <a:t>Presenter (s)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pic>
        <p:nvPicPr>
          <p:cNvPr id="7" name="Picture 2" descr="E:\Internal\MSIM Template (8517847)\img_multimedia\BUILDINGCROP.jpg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27115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6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27115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87952"/>
            <a:ext cx="8138160" cy="61264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800"/>
            </a:lvl1pPr>
          </a:lstStyle>
          <a:p>
            <a:pPr lvl="0"/>
            <a:r>
              <a:rPr lang="en-US" dirty="0" smtClean="0"/>
              <a:t>Presenter (s)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80360"/>
            <a:ext cx="8138160" cy="1133856"/>
          </a:xfrm>
          <a:prstGeom prst="rect">
            <a:avLst/>
          </a:prstGeom>
        </p:spPr>
        <p:txBody>
          <a:bodyPr tIns="45720" rIns="82296" bIns="4572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 preferRelativeResize="0"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27115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80360"/>
            <a:ext cx="8138160" cy="1133856"/>
          </a:xfrm>
          <a:prstGeom prst="rect">
            <a:avLst/>
          </a:prstGeom>
        </p:spPr>
        <p:txBody>
          <a:bodyPr tIns="45720" rIns="82296" bIns="4572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87952"/>
            <a:ext cx="8138160" cy="61264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800"/>
            </a:lvl1pPr>
          </a:lstStyle>
          <a:p>
            <a:pPr lvl="0"/>
            <a:r>
              <a:rPr lang="en-US" dirty="0" smtClean="0"/>
              <a:t>Presenter (s)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575304"/>
            <a:ext cx="8138160" cy="1133856"/>
          </a:xfrm>
          <a:prstGeom prst="rect">
            <a:avLst/>
          </a:prstGeom>
        </p:spPr>
        <p:txBody>
          <a:bodyPr tIns="45720" rIns="82296" bIns="4572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3000" spc="0" baseline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882896"/>
            <a:ext cx="8138160" cy="61264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800"/>
            </a:lvl1pPr>
          </a:lstStyle>
          <a:p>
            <a:pPr lvl="0"/>
            <a:r>
              <a:rPr lang="en-US" dirty="0" smtClean="0"/>
              <a:t>Presenter (s)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25520"/>
            <a:ext cx="8235950" cy="369332"/>
          </a:xfrm>
        </p:spPr>
        <p:txBody>
          <a:bodyPr wrap="square" rIns="0" anchor="t" anchorCtr="0">
            <a:spAutoFit/>
          </a:bodyPr>
          <a:lstStyle>
            <a:lvl1pPr algn="l">
              <a:lnSpc>
                <a:spcPct val="100000"/>
              </a:lnSpc>
              <a:defRPr sz="2400" b="1" cap="none" spc="0" baseline="0"/>
            </a:lvl1pPr>
          </a:lstStyle>
          <a:p>
            <a:r>
              <a:rPr lang="en-US" dirty="0" smtClean="0"/>
              <a:t>Section 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8235950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cap="all" baseline="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251960"/>
            <a:ext cx="8235950" cy="3200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Optional Speaker Name or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197" y="3665372"/>
            <a:ext cx="8235953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6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554163"/>
            <a:ext cx="7315200" cy="4526597"/>
          </a:xfrm>
        </p:spPr>
        <p:txBody>
          <a:bodyPr/>
          <a:lstStyle>
            <a:lvl1pPr marL="227013" indent="-227013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61963" indent="-2349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/>
            </a:lvl2pPr>
            <a:lvl3pPr marL="687388" indent="-225425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 marL="914400" indent="-227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 sz="1400"/>
            </a:lvl4pPr>
            <a:lvl5pPr marL="1141413" indent="-227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ne-on-a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554163"/>
            <a:ext cx="7315200" cy="4526597"/>
          </a:xfrm>
        </p:spPr>
        <p:txBody>
          <a:bodyPr/>
          <a:lstStyle>
            <a:lvl1pPr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400"/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lnSpc>
                <a:spcPct val="120000"/>
              </a:lnSpc>
              <a:spcBef>
                <a:spcPts val="600"/>
              </a:spcBef>
              <a:defRPr sz="1400"/>
            </a:lvl4pPr>
            <a:lvl5pPr>
              <a:lnSpc>
                <a:spcPct val="12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6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wo-on-a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554163"/>
            <a:ext cx="3932238" cy="4526597"/>
          </a:xfrm>
        </p:spPr>
        <p:txBody>
          <a:bodyPr/>
          <a:lstStyle>
            <a:lvl1pPr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600"/>
              </a:spcBef>
              <a:defRPr sz="12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"/>
          </p:nvPr>
        </p:nvSpPr>
        <p:spPr>
          <a:xfrm>
            <a:off x="4754563" y="1554164"/>
            <a:ext cx="3932237" cy="4526597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20000"/>
              </a:lnSpc>
              <a:spcBef>
                <a:spcPts val="1400"/>
              </a:spcBef>
              <a:defRPr lang="en-US" sz="1200" dirty="0" smtClean="0"/>
            </a:lvl1pPr>
            <a:lvl2pPr>
              <a:lnSpc>
                <a:spcPct val="120000"/>
              </a:lnSpc>
              <a:spcBef>
                <a:spcPts val="1000"/>
              </a:spcBef>
              <a:defRPr lang="en-US" sz="1200" dirty="0" smtClean="0"/>
            </a:lvl2pPr>
            <a:lvl3pPr>
              <a:lnSpc>
                <a:spcPct val="120000"/>
              </a:lnSpc>
              <a:spcBef>
                <a:spcPts val="600"/>
              </a:spcBef>
              <a:defRPr lang="en-US" sz="1200" dirty="0" smtClean="0"/>
            </a:lvl3pPr>
            <a:lvl4pPr>
              <a:lnSpc>
                <a:spcPct val="120000"/>
              </a:lnSpc>
              <a:spcBef>
                <a:spcPts val="600"/>
              </a:spcBef>
              <a:defRPr lang="en-US" sz="1200" dirty="0" smtClean="0"/>
            </a:lvl4pPr>
            <a:lvl5pPr>
              <a:lnSpc>
                <a:spcPct val="120000"/>
              </a:lnSpc>
              <a:spcBef>
                <a:spcPts val="600"/>
              </a:spcBef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  <p:pic>
        <p:nvPicPr>
          <p:cNvPr id="6" name="Picture 2"/>
          <p:cNvPicPr preferRelativeResize="0"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27115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80360"/>
            <a:ext cx="8138160" cy="1133856"/>
          </a:xfrm>
        </p:spPr>
        <p:txBody>
          <a:bodyPr tIns="45720" rIns="82296" bIns="4572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87952"/>
            <a:ext cx="8138160" cy="612648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</a:lstStyle>
          <a:p>
            <a:pPr lvl="0"/>
            <a:r>
              <a:rPr lang="en-US" dirty="0" smtClean="0"/>
              <a:t>Presenter (s)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6595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hree-on-a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1554163"/>
            <a:ext cx="2542032" cy="45259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dirty="0" smtClean="0"/>
            </a:lvl1pPr>
            <a:lvl2pPr>
              <a:spcBef>
                <a:spcPts val="1000"/>
              </a:spcBef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293852" y="1554163"/>
            <a:ext cx="2542032" cy="45259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129070" y="1554163"/>
            <a:ext cx="2542032" cy="45259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8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457201" y="1554163"/>
            <a:ext cx="2542032" cy="45259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baseline="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3291840" y="1554163"/>
            <a:ext cx="5376862" cy="45259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baseline="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3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>
            <a:spLocks noGrp="1"/>
          </p:cNvSpPr>
          <p:nvPr>
            <p:ph sz="quarter" idx="12"/>
          </p:nvPr>
        </p:nvSpPr>
        <p:spPr>
          <a:xfrm>
            <a:off x="457201" y="1554480"/>
            <a:ext cx="2542032" cy="45338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baseline="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" hasCustomPrompt="1"/>
          </p:nvPr>
        </p:nvSpPr>
        <p:spPr>
          <a:xfrm>
            <a:off x="3292686" y="1554480"/>
            <a:ext cx="5367715" cy="258532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" hasCustomPrompt="1"/>
          </p:nvPr>
        </p:nvSpPr>
        <p:spPr>
          <a:xfrm>
            <a:off x="3292686" y="1783971"/>
            <a:ext cx="5367715" cy="240066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200" b="0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  <a:tabLst>
                <a:tab pos="3933825" algn="r"/>
              </a:tabLst>
            </a:pPr>
            <a:r>
              <a:rPr lang="en-US" dirty="0" smtClean="0"/>
              <a:t>Chart / Table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3292686" y="2003427"/>
            <a:ext cx="5367715" cy="407669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baseline="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4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554163"/>
            <a:ext cx="6446520" cy="320088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Table / 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841639"/>
            <a:ext cx="6446520" cy="280077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8220075" algn="r"/>
              </a:tabLst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Table / Chart Subtitle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sz="quarter" idx="12"/>
          </p:nvPr>
        </p:nvSpPr>
        <p:spPr>
          <a:xfrm>
            <a:off x="459994" y="2102803"/>
            <a:ext cx="8220456" cy="3795077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-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2" hasCustomPrompt="1"/>
          </p:nvPr>
        </p:nvSpPr>
        <p:spPr>
          <a:xfrm>
            <a:off x="457200" y="1554163"/>
            <a:ext cx="3932238" cy="258532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 / Table Title – Arial 14pt.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791907"/>
            <a:ext cx="3932238" cy="22159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200" b="0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  <a:tabLst>
                <a:tab pos="3933825" algn="r"/>
              </a:tabLst>
            </a:pPr>
            <a:r>
              <a:rPr lang="en-US" dirty="0" smtClean="0"/>
              <a:t>Chart / Table Subtitle – Arial 12pt.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805" y="1554163"/>
            <a:ext cx="3931920" cy="2585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 / Table Title – Arial 14pt.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2805" y="1791907"/>
            <a:ext cx="3931920" cy="22159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200" b="0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  <a:tabLst>
                <a:tab pos="3933825" algn="r"/>
              </a:tabLst>
            </a:pPr>
            <a:r>
              <a:rPr lang="en-US" dirty="0" smtClean="0"/>
              <a:t>Chart / Table Subtitle – Arial 12pt.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011363"/>
            <a:ext cx="3932238" cy="3886200"/>
          </a:xfrm>
        </p:spPr>
        <p:txBody>
          <a:bodyPr/>
          <a:lstStyle>
            <a:lvl1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4752805" y="2011363"/>
            <a:ext cx="3931920" cy="3886200"/>
          </a:xfrm>
        </p:spPr>
        <p:txBody>
          <a:bodyPr/>
          <a:lstStyle>
            <a:lvl1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0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554163"/>
            <a:ext cx="8220456" cy="2585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 / Table Title – Arial 14pt.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791907"/>
            <a:ext cx="8220456" cy="221599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Subtitle – Arial 12pt.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2011363"/>
            <a:ext cx="8220456" cy="164592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idx="3" hasCustomPrompt="1"/>
          </p:nvPr>
        </p:nvSpPr>
        <p:spPr>
          <a:xfrm>
            <a:off x="457200" y="3906400"/>
            <a:ext cx="8220456" cy="2585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 / Table Title – Arial 14pt.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457200" y="4161477"/>
            <a:ext cx="8220456" cy="221599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Subtitle – Arial 12pt.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4381183"/>
            <a:ext cx="8220456" cy="164592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1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556213"/>
            <a:ext cx="2542032" cy="258532"/>
          </a:xfrm>
        </p:spPr>
        <p:txBody>
          <a:bodyPr vert="horz" lIns="0" tIns="0" rIns="0" bIns="0" rtlCol="0" anchor="t" anchorCtr="0">
            <a:spAutoFit/>
          </a:bodyPr>
          <a:lstStyle>
            <a:lvl1pPr>
              <a:defRPr lang="en-US" dirty="0" smtClean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Chart  / Table Title – Arial 14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793958"/>
            <a:ext cx="2542032" cy="221599"/>
          </a:xfrm>
        </p:spPr>
        <p:txBody>
          <a:bodyPr anchor="t" anchorCtr="0">
            <a:sp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Subtitle – Arial 12</a:t>
            </a:r>
          </a:p>
        </p:txBody>
      </p:sp>
      <p:sp>
        <p:nvSpPr>
          <p:cNvPr id="18" name="Content Placeholder 1"/>
          <p:cNvSpPr>
            <a:spLocks noGrp="1"/>
          </p:cNvSpPr>
          <p:nvPr userDrawn="1">
            <p:ph sz="half" idx="12"/>
          </p:nvPr>
        </p:nvSpPr>
        <p:spPr>
          <a:xfrm>
            <a:off x="457200" y="2013414"/>
            <a:ext cx="2542032" cy="388620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idx="3" hasCustomPrompt="1"/>
          </p:nvPr>
        </p:nvSpPr>
        <p:spPr>
          <a:xfrm>
            <a:off x="3293852" y="1556213"/>
            <a:ext cx="2542032" cy="283464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 / Table Title – Arial 14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3293852" y="1793958"/>
            <a:ext cx="2542032" cy="240066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12</a:t>
            </a:r>
          </a:p>
        </p:txBody>
      </p:sp>
      <p:sp>
        <p:nvSpPr>
          <p:cNvPr id="19" name="Content Placeholder 2"/>
          <p:cNvSpPr>
            <a:spLocks noGrp="1"/>
          </p:cNvSpPr>
          <p:nvPr userDrawn="1">
            <p:ph sz="half" idx="13"/>
          </p:nvPr>
        </p:nvSpPr>
        <p:spPr>
          <a:xfrm>
            <a:off x="3293852" y="2013414"/>
            <a:ext cx="2542032" cy="388620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6120444" y="1556213"/>
            <a:ext cx="2542032" cy="283464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 / Table Title – Arial 14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6120444" y="1793958"/>
            <a:ext cx="2542032" cy="240066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12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120444" y="2013414"/>
            <a:ext cx="2542032" cy="388620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7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554163"/>
            <a:ext cx="3931920" cy="18466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Title – Arial 12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749803"/>
            <a:ext cx="3931920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1911346"/>
            <a:ext cx="3931920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44475" indent="-1460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4pPr>
            <a:lvl5pPr marL="373063" indent="-122238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4744179" y="1554163"/>
            <a:ext cx="3931920" cy="18466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  <a:p>
            <a:pPr lvl="0"/>
            <a:endParaRPr lang="en-US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4744179" y="1749803"/>
            <a:ext cx="3931920" cy="16459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Subtitle – Arial 10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4744179" y="1911346"/>
            <a:ext cx="3931920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44475" indent="-1460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4pPr>
            <a:lvl5pPr marL="373063" indent="-122238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457200" y="3906400"/>
            <a:ext cx="3931920" cy="184666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lang="en-US" sz="1200" dirty="0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457200" y="4105168"/>
            <a:ext cx="3931920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270248"/>
            <a:ext cx="3931920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44475" indent="-1460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4pPr>
            <a:lvl5pPr marL="373063" indent="-122238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idx="7" hasCustomPrompt="1"/>
          </p:nvPr>
        </p:nvSpPr>
        <p:spPr>
          <a:xfrm>
            <a:off x="4744179" y="3906400"/>
            <a:ext cx="3931920" cy="184666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lang="en-US" sz="1200" dirty="0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idx="8" hasCustomPrompt="1"/>
          </p:nvPr>
        </p:nvSpPr>
        <p:spPr>
          <a:xfrm>
            <a:off x="4744179" y="4105168"/>
            <a:ext cx="3931920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 – Arial 10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half" idx="15"/>
          </p:nvPr>
        </p:nvSpPr>
        <p:spPr>
          <a:xfrm>
            <a:off x="4744179" y="4270248"/>
            <a:ext cx="3931920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44475" indent="-1460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4pPr>
            <a:lvl5pPr marL="373063" indent="-122238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7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54163"/>
            <a:ext cx="2542032" cy="182880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3291840" y="1746187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3291840" y="1910779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457200" y="3906400"/>
            <a:ext cx="2542032" cy="18466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457200" y="4104196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269169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idx="7" hasCustomPrompt="1"/>
          </p:nvPr>
        </p:nvSpPr>
        <p:spPr>
          <a:xfrm>
            <a:off x="3291840" y="3906400"/>
            <a:ext cx="2542032" cy="18466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idx="8" hasCustomPrompt="1"/>
          </p:nvPr>
        </p:nvSpPr>
        <p:spPr>
          <a:xfrm>
            <a:off x="3291840" y="4104196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half" idx="15"/>
          </p:nvPr>
        </p:nvSpPr>
        <p:spPr>
          <a:xfrm>
            <a:off x="3291840" y="4269169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117336" y="1554163"/>
            <a:ext cx="2542032" cy="182880"/>
          </a:xfr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lang="en-US" sz="1200" b="1" baseline="0" smtClean="0">
                <a:solidFill>
                  <a:schemeClr val="tx1"/>
                </a:solidFill>
              </a:defRPr>
            </a:lvl1pPr>
            <a:lvl2pPr>
              <a:defRPr lang="en-US" sz="2000" b="1" dirty="0" smtClean="0"/>
            </a:lvl2pPr>
            <a:lvl3pPr>
              <a:defRPr lang="en-US" sz="1800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idx="17" hasCustomPrompt="1"/>
          </p:nvPr>
        </p:nvSpPr>
        <p:spPr>
          <a:xfrm>
            <a:off x="6117336" y="1746187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half" idx="18"/>
          </p:nvPr>
        </p:nvSpPr>
        <p:spPr>
          <a:xfrm>
            <a:off x="6117336" y="1910779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idx="19" hasCustomPrompt="1"/>
          </p:nvPr>
        </p:nvSpPr>
        <p:spPr>
          <a:xfrm>
            <a:off x="6117336" y="3906400"/>
            <a:ext cx="2542032" cy="18466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Title – Arial 12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idx="20" hasCustomPrompt="1"/>
          </p:nvPr>
        </p:nvSpPr>
        <p:spPr>
          <a:xfrm>
            <a:off x="6117336" y="4104196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half" idx="21"/>
          </p:nvPr>
        </p:nvSpPr>
        <p:spPr>
          <a:xfrm>
            <a:off x="6117336" y="4269169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554163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Chart / Table Title – Arial 12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749803"/>
            <a:ext cx="2542032" cy="180049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Chart / Table Subtitle – Arial 10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1911346"/>
            <a:ext cx="2542032" cy="164592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aseline="0"/>
            </a:lvl1pPr>
            <a:lvl2pPr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defRPr sz="1000" baseline="0"/>
            </a:lvl2pPr>
            <a:lvl3pPr marL="114300" indent="-1143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sz="1000" baseline="0"/>
            </a:lvl3pPr>
            <a:lvl4pPr marL="2698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2275" indent="-17145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244475" lvl="3" indent="-1460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373063" lvl="4" indent="-1222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4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575304"/>
            <a:ext cx="8138160" cy="1133856"/>
          </a:xfrm>
        </p:spPr>
        <p:txBody>
          <a:bodyPr tIns="45720" rIns="82296" bIns="4572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3000" spc="0" baseline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882896"/>
            <a:ext cx="8138160" cy="612648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</a:lstStyle>
          <a:p>
            <a:pPr lvl="0"/>
            <a:r>
              <a:rPr lang="en-US" dirty="0" smtClean="0"/>
              <a:t>Presenter (s)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9621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FN"/>
          <p:cNvSpPr>
            <a:spLocks noGrp="1"/>
          </p:cNvSpPr>
          <p:nvPr>
            <p:ph type="ftr" sz="quarter" idx="3" hasCustomPrompt="1"/>
          </p:nvPr>
        </p:nvSpPr>
        <p:spPr>
          <a:xfrm>
            <a:off x="457200" y="6320784"/>
            <a:ext cx="8001000" cy="182880"/>
          </a:xfrm>
        </p:spPr>
        <p:txBody>
          <a:bodyPr vert="horz" lIns="0" tIns="0" rIns="0" bIns="18288" rtlCol="0" anchor="b" anchorCtr="0">
            <a:spAutoFit/>
          </a:bodyPr>
          <a:lstStyle>
            <a:lvl1pPr>
              <a:defRPr lang="en-US" sz="800" b="1" baseline="0" smtClean="0"/>
            </a:lvl1pPr>
          </a:lstStyle>
          <a:p>
            <a:pPr>
              <a:lnSpc>
                <a:spcPct val="90000"/>
              </a:lnSpc>
              <a:buClr>
                <a:srgbClr val="58595B"/>
              </a:buClr>
              <a:buFont typeface="+mj-lt"/>
              <a:buNone/>
            </a:pPr>
            <a:r>
              <a:rPr lang="en-US" dirty="0" smtClean="0"/>
              <a:t>Sources</a:t>
            </a:r>
          </a:p>
          <a:p>
            <a:pPr>
              <a:lnSpc>
                <a:spcPct val="90000"/>
              </a:lnSpc>
              <a:buClr>
                <a:srgbClr val="58595B"/>
              </a:buClr>
              <a:buFont typeface="+mj-lt"/>
              <a:buNone/>
            </a:pPr>
            <a:r>
              <a:rPr lang="en-US" dirty="0" smtClean="0"/>
              <a:t>1. Footnotes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1097280"/>
            <a:ext cx="8220456" cy="2468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Add Optional Slide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7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15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25520"/>
            <a:ext cx="8235950" cy="369332"/>
          </a:xfrm>
        </p:spPr>
        <p:txBody>
          <a:bodyPr wrap="square" rIns="0" anchor="t" anchorCtr="0">
            <a:spAutoFit/>
          </a:bodyPr>
          <a:lstStyle>
            <a:lvl1pPr algn="l">
              <a:lnSpc>
                <a:spcPct val="100000"/>
              </a:lnSpc>
              <a:defRPr sz="2400" b="1" cap="none" spc="0" baseline="0"/>
            </a:lvl1pPr>
          </a:lstStyle>
          <a:p>
            <a:r>
              <a:rPr lang="en-US" dirty="0" smtClean="0"/>
              <a:t>Section 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8235950" cy="184666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cap="all" baseline="0">
                <a:solidFill>
                  <a:srgbClr val="5F5F5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251960"/>
            <a:ext cx="8235950" cy="320088"/>
          </a:xfrm>
        </p:spPr>
        <p:txBody>
          <a:bodyPr>
            <a:sp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Optional Speaker Name or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197" y="3665372"/>
            <a:ext cx="8235953" cy="0"/>
          </a:xfrm>
          <a:prstGeom prst="line">
            <a:avLst/>
          </a:prstGeom>
          <a:ln w="12700">
            <a:solidFill>
              <a:srgbClr val="5E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29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554163"/>
            <a:ext cx="7315200" cy="4526597"/>
          </a:xfrm>
        </p:spPr>
        <p:txBody>
          <a:bodyPr/>
          <a:lstStyle>
            <a:lvl1pPr marL="227013" indent="-227013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61963" indent="-2349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/>
            </a:lvl2pPr>
            <a:lvl3pPr marL="687388" indent="-225425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 marL="914400" indent="-227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 sz="1400"/>
            </a:lvl4pPr>
            <a:lvl5pPr marL="1141413" indent="-227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9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ne-on-a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554163"/>
            <a:ext cx="7315200" cy="4526597"/>
          </a:xfrm>
        </p:spPr>
        <p:txBody>
          <a:bodyPr/>
          <a:lstStyle>
            <a:lvl1pPr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defRPr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8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wo-on-a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554163"/>
            <a:ext cx="3932238" cy="4526597"/>
          </a:xfrm>
        </p:spPr>
        <p:txBody>
          <a:bodyPr/>
          <a:lstStyle>
            <a:lvl1pPr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defRPr sz="1200" baseline="0"/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 sz="1200" baseline="0"/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 sz="1200" baseline="0"/>
            </a:lvl4pPr>
            <a:lvl5pPr>
              <a:lnSpc>
                <a:spcPct val="120000"/>
              </a:lnSpc>
              <a:spcBef>
                <a:spcPts val="600"/>
              </a:spcBef>
              <a:defRPr sz="12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"/>
          </p:nvPr>
        </p:nvSpPr>
        <p:spPr>
          <a:xfrm>
            <a:off x="4754563" y="1554164"/>
            <a:ext cx="3932237" cy="4526597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20000"/>
              </a:lnSpc>
              <a:spcBef>
                <a:spcPts val="1400"/>
              </a:spcBef>
              <a:defRPr lang="en-US" sz="1200" dirty="0" smtClean="0"/>
            </a:lvl1pPr>
            <a:lvl2pPr>
              <a:lnSpc>
                <a:spcPct val="120000"/>
              </a:lnSpc>
              <a:spcBef>
                <a:spcPts val="1000"/>
              </a:spcBef>
              <a:defRPr lang="en-US" sz="1200" dirty="0" smtClean="0"/>
            </a:lvl2pPr>
            <a:lvl3pPr>
              <a:lnSpc>
                <a:spcPct val="120000"/>
              </a:lnSpc>
              <a:spcBef>
                <a:spcPts val="600"/>
              </a:spcBef>
              <a:defRPr lang="en-US" sz="1200" dirty="0" smtClean="0"/>
            </a:lvl3pPr>
            <a:lvl4pPr>
              <a:lnSpc>
                <a:spcPct val="120000"/>
              </a:lnSpc>
              <a:spcBef>
                <a:spcPts val="600"/>
              </a:spcBef>
              <a:defRPr lang="en-US" sz="1200" dirty="0" smtClean="0"/>
            </a:lvl4pPr>
            <a:lvl5pPr>
              <a:lnSpc>
                <a:spcPct val="120000"/>
              </a:lnSpc>
              <a:spcBef>
                <a:spcPts val="600"/>
              </a:spcBef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hree-on-a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1554163"/>
            <a:ext cx="2542032" cy="45259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dirty="0" smtClean="0"/>
            </a:lvl1pPr>
            <a:lvl2pPr>
              <a:spcBef>
                <a:spcPts val="1000"/>
              </a:spcBef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293852" y="1554163"/>
            <a:ext cx="2542032" cy="45259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129070" y="1554163"/>
            <a:ext cx="2542032" cy="45259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731520"/>
            <a:ext cx="8220456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8220456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7" y="1554163"/>
            <a:ext cx="8220456" cy="4251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7" y="6591887"/>
            <a:ext cx="2834640" cy="138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/>
            </a:pPr>
            <a:endParaRPr lang="en-US" sz="800" b="1" cap="all" spc="40" baseline="0" dirty="0" smtClean="0">
              <a:solidFill>
                <a:srgbClr val="868686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197" y="586726"/>
            <a:ext cx="8228664" cy="0"/>
          </a:xfrm>
          <a:prstGeom prst="line">
            <a:avLst/>
          </a:prstGeom>
          <a:ln w="12700">
            <a:solidFill>
              <a:srgbClr val="868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196" y="6519672"/>
            <a:ext cx="8229600" cy="0"/>
          </a:xfrm>
          <a:prstGeom prst="line">
            <a:avLst/>
          </a:prstGeom>
          <a:ln w="12700">
            <a:solidFill>
              <a:srgbClr val="868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994" y="-430530"/>
            <a:ext cx="0" cy="25783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682988" y="-430530"/>
            <a:ext cx="0" cy="25783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 userDrawn="1"/>
        </p:nvGrpSpPr>
        <p:grpSpPr>
          <a:xfrm>
            <a:off x="457994" y="7066280"/>
            <a:ext cx="8224994" cy="369332"/>
            <a:chOff x="457994" y="7066280"/>
            <a:chExt cx="8224994" cy="91440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457994" y="7066280"/>
              <a:ext cx="0" cy="9144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8682988" y="7066280"/>
              <a:ext cx="0" cy="9144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 userDrawn="1"/>
        </p:nvSpPr>
        <p:spPr>
          <a:xfrm>
            <a:off x="-491695" y="-452043"/>
            <a:ext cx="93968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baseline="0" dirty="0" smtClean="0">
                <a:solidFill>
                  <a:srgbClr val="A2A2A2"/>
                </a:solidFill>
              </a:rPr>
              <a:t>No content left</a:t>
            </a:r>
            <a:br>
              <a:rPr lang="en-US" sz="900" b="1" baseline="0" dirty="0" smtClean="0">
                <a:solidFill>
                  <a:srgbClr val="A2A2A2"/>
                </a:solidFill>
              </a:rPr>
            </a:br>
            <a:r>
              <a:rPr lang="en-US" sz="900" b="1" baseline="0" dirty="0" smtClean="0">
                <a:solidFill>
                  <a:srgbClr val="A2A2A2"/>
                </a:solidFill>
              </a:rPr>
              <a:t>of this line</a:t>
            </a:r>
            <a:endParaRPr lang="en-US" sz="900" b="1" baseline="0" dirty="0">
              <a:solidFill>
                <a:srgbClr val="A2A2A2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-491695" y="706628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baseline="0" dirty="0" smtClean="0">
                <a:solidFill>
                  <a:srgbClr val="A2A2A2"/>
                </a:solidFill>
              </a:rPr>
              <a:t>No content left</a:t>
            </a:r>
            <a:br>
              <a:rPr lang="en-US" sz="900" b="1" baseline="0" dirty="0" smtClean="0">
                <a:solidFill>
                  <a:srgbClr val="A2A2A2"/>
                </a:solidFill>
              </a:rPr>
            </a:br>
            <a:r>
              <a:rPr lang="en-US" sz="900" b="1" baseline="0" dirty="0" smtClean="0">
                <a:solidFill>
                  <a:srgbClr val="A2A2A2"/>
                </a:solidFill>
              </a:rPr>
              <a:t>of this line</a:t>
            </a:r>
            <a:endParaRPr lang="en-US" sz="900" b="1" baseline="0" dirty="0">
              <a:solidFill>
                <a:srgbClr val="A2A2A2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693150" y="-452043"/>
            <a:ext cx="1010213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baseline="0" dirty="0" smtClean="0">
                <a:solidFill>
                  <a:srgbClr val="A2A2A2"/>
                </a:solidFill>
              </a:rPr>
              <a:t>No content right</a:t>
            </a:r>
            <a:br>
              <a:rPr lang="en-US" sz="900" b="1" baseline="0" dirty="0" smtClean="0">
                <a:solidFill>
                  <a:srgbClr val="A2A2A2"/>
                </a:solidFill>
              </a:rPr>
            </a:br>
            <a:r>
              <a:rPr lang="en-US" sz="900" b="1" baseline="0" dirty="0" smtClean="0">
                <a:solidFill>
                  <a:srgbClr val="A2A2A2"/>
                </a:solidFill>
              </a:rPr>
              <a:t>of this line</a:t>
            </a:r>
            <a:endParaRPr lang="en-US" sz="900" b="1" baseline="0" dirty="0">
              <a:solidFill>
                <a:srgbClr val="A2A2A2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93150" y="706628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baseline="0" dirty="0" smtClean="0">
                <a:solidFill>
                  <a:srgbClr val="A2A2A2"/>
                </a:solidFill>
              </a:rPr>
              <a:t>No content right</a:t>
            </a:r>
            <a:br>
              <a:rPr lang="en-US" sz="900" b="1" baseline="0" dirty="0" smtClean="0">
                <a:solidFill>
                  <a:srgbClr val="A2A2A2"/>
                </a:solidFill>
              </a:rPr>
            </a:br>
            <a:r>
              <a:rPr lang="en-US" sz="900" b="1" baseline="0" dirty="0" smtClean="0">
                <a:solidFill>
                  <a:srgbClr val="A2A2A2"/>
                </a:solidFill>
              </a:rPr>
              <a:t>of this line</a:t>
            </a:r>
            <a:endParaRPr lang="en-US" sz="900" b="1" baseline="0" dirty="0">
              <a:solidFill>
                <a:srgbClr val="A2A2A2"/>
              </a:solidFill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-914399" y="1554480"/>
            <a:ext cx="743133" cy="340739"/>
            <a:chOff x="-914399" y="1554480"/>
            <a:chExt cx="743133" cy="340739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-914399" y="1645920"/>
              <a:ext cx="742190" cy="249299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>
              <a:defPPr>
                <a:defRPr lang="en-US"/>
              </a:defPPr>
              <a:lvl1pPr>
                <a:defRPr sz="900" b="1" baseline="0">
                  <a:solidFill>
                    <a:srgbClr val="A2A2A2"/>
                  </a:solidFill>
                </a:defRPr>
              </a:lvl1pPr>
            </a:lstStyle>
            <a:p>
              <a:pPr lvl="0" algn="r">
                <a:lnSpc>
                  <a:spcPct val="90000"/>
                </a:lnSpc>
              </a:pPr>
              <a:r>
                <a:rPr lang="en-US" dirty="0" smtClean="0"/>
                <a:t>Place content</a:t>
              </a:r>
              <a:br>
                <a:rPr lang="en-US" dirty="0" smtClean="0"/>
              </a:br>
              <a:r>
                <a:rPr lang="en-US" dirty="0" smtClean="0"/>
                <a:t>below  this line</a:t>
              </a:r>
              <a:endParaRPr lang="en-US" dirty="0"/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-913456" y="1554480"/>
              <a:ext cx="74219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9372600" y="1554163"/>
            <a:ext cx="742191" cy="368756"/>
            <a:chOff x="9372600" y="1554163"/>
            <a:chExt cx="742191" cy="368756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9372600" y="1554163"/>
              <a:ext cx="742191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9372600" y="1645920"/>
              <a:ext cx="74219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900" b="1" baseline="0" dirty="0" smtClean="0">
                  <a:solidFill>
                    <a:srgbClr val="A2A2A2"/>
                  </a:solidFill>
                </a:rPr>
                <a:t>Place content</a:t>
              </a:r>
              <a:br>
                <a:rPr lang="en-US" sz="900" b="1" baseline="0" dirty="0" smtClean="0">
                  <a:solidFill>
                    <a:srgbClr val="A2A2A2"/>
                  </a:solidFill>
                </a:rPr>
              </a:br>
              <a:r>
                <a:rPr lang="en-US" sz="900" b="1" baseline="0" dirty="0" smtClean="0">
                  <a:solidFill>
                    <a:srgbClr val="A2A2A2"/>
                  </a:solidFill>
                </a:rPr>
                <a:t>below this line</a:t>
              </a:r>
              <a:endParaRPr lang="en-US" sz="900" b="1" baseline="0" dirty="0">
                <a:solidFill>
                  <a:srgbClr val="A2A2A2"/>
                </a:solidFill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301387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329025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38626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475202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847331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653415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 userDrawn="1"/>
        </p:nvCxnSpPr>
        <p:spPr>
          <a:xfrm>
            <a:off x="6126163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 userDrawn="1"/>
        </p:nvCxnSpPr>
        <p:spPr>
          <a:xfrm>
            <a:off x="6899433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 userDrawn="1"/>
        </p:nvCxnSpPr>
        <p:spPr>
          <a:xfrm>
            <a:off x="329025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 userDrawn="1"/>
        </p:nvCxnSpPr>
        <p:spPr>
          <a:xfrm>
            <a:off x="301387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 userDrawn="1"/>
        </p:nvCxnSpPr>
        <p:spPr>
          <a:xfrm>
            <a:off x="6897052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 userDrawn="1"/>
        </p:nvCxnSpPr>
        <p:spPr>
          <a:xfrm>
            <a:off x="260572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 userDrawn="1"/>
        </p:nvCxnSpPr>
        <p:spPr>
          <a:xfrm>
            <a:off x="2238692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238692" y="-336588"/>
            <a:ext cx="3679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TextBox 61"/>
          <p:cNvSpPr txBox="1"/>
          <p:nvPr userDrawn="1"/>
        </p:nvSpPr>
        <p:spPr>
          <a:xfrm>
            <a:off x="4397058" y="-336588"/>
            <a:ext cx="3679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TextBox 62"/>
          <p:cNvSpPr txBox="1"/>
          <p:nvPr userDrawn="1"/>
        </p:nvSpPr>
        <p:spPr>
          <a:xfrm>
            <a:off x="6537325" y="-336588"/>
            <a:ext cx="3667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TextBox 63"/>
          <p:cNvSpPr txBox="1"/>
          <p:nvPr userDrawn="1"/>
        </p:nvSpPr>
        <p:spPr>
          <a:xfrm>
            <a:off x="5851526" y="-336588"/>
            <a:ext cx="2746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TextBox 64"/>
          <p:cNvSpPr txBox="1"/>
          <p:nvPr userDrawn="1"/>
        </p:nvSpPr>
        <p:spPr>
          <a:xfrm>
            <a:off x="3017838" y="-336588"/>
            <a:ext cx="2724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TextBox 38"/>
          <p:cNvSpPr txBox="1"/>
          <p:nvPr userDrawn="1"/>
        </p:nvSpPr>
        <p:spPr>
          <a:xfrm>
            <a:off x="8566918" y="659958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E6667446-6A31-49F1-98F7-C685150C1F9A}" type="slidenum">
              <a:rPr lang="en-US" sz="800" smtClean="0">
                <a:solidFill>
                  <a:srgbClr val="868686"/>
                </a:solidFill>
                <a:latin typeface="+mj-lt"/>
              </a:rPr>
              <a:pPr algn="r"/>
              <a:t>‹#›</a:t>
            </a:fld>
            <a:endParaRPr lang="en-US" sz="800" dirty="0" smtClean="0">
              <a:solidFill>
                <a:srgbClr val="868686"/>
              </a:solidFill>
              <a:latin typeface="+mj-lt"/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8" y="268543"/>
            <a:ext cx="1234440" cy="184818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5166359" y="6599581"/>
            <a:ext cx="3463075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l">
              <a:tabLst/>
            </a:pPr>
            <a:r>
              <a:rPr lang="en-GB" sz="800" b="1" cap="all" spc="40" baseline="0" dirty="0" smtClean="0">
                <a:solidFill>
                  <a:srgbClr val="868686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Managing Hurricane Sandy Without loss of service</a:t>
            </a:r>
            <a:endParaRPr lang="en-GB" sz="800" b="1" cap="all" spc="40" baseline="0" dirty="0">
              <a:solidFill>
                <a:srgbClr val="868686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-913456" y="6491922"/>
            <a:ext cx="74219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 userDrawn="1"/>
        </p:nvSpPr>
        <p:spPr>
          <a:xfrm>
            <a:off x="-1182101" y="6195631"/>
            <a:ext cx="1009892" cy="2492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900" b="1" baseline="0">
                <a:solidFill>
                  <a:srgbClr val="A2A2A2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dirty="0" smtClean="0"/>
              <a:t>Source and</a:t>
            </a:r>
            <a:br>
              <a:rPr lang="en-US" dirty="0" smtClean="0"/>
            </a:br>
            <a:r>
              <a:rPr lang="en-US" dirty="0" smtClean="0"/>
              <a:t>Footnotes Guideline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457200" y="-577228"/>
            <a:ext cx="8231188" cy="213360"/>
            <a:chOff x="457200" y="-701040"/>
            <a:chExt cx="8231188" cy="213360"/>
          </a:xfrm>
          <a:solidFill>
            <a:srgbClr val="A9A9A9"/>
          </a:solidFill>
        </p:grpSpPr>
        <p:grpSp>
          <p:nvGrpSpPr>
            <p:cNvPr id="17" name="Group 16"/>
            <p:cNvGrpSpPr/>
            <p:nvPr userDrawn="1"/>
          </p:nvGrpSpPr>
          <p:grpSpPr>
            <a:xfrm>
              <a:off x="457200" y="-701040"/>
              <a:ext cx="8231188" cy="45720"/>
              <a:chOff x="457200" y="-1303020"/>
              <a:chExt cx="8231188" cy="45720"/>
            </a:xfrm>
            <a:grpFill/>
          </p:grpSpPr>
          <p:sp>
            <p:nvSpPr>
              <p:cNvPr id="4" name="Rectangle 3"/>
              <p:cNvSpPr/>
              <p:nvPr userDrawn="1"/>
            </p:nvSpPr>
            <p:spPr>
              <a:xfrm>
                <a:off x="457200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 userDrawn="1"/>
            </p:nvSpPr>
            <p:spPr>
              <a:xfrm>
                <a:off x="2606675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 userDrawn="1"/>
            </p:nvSpPr>
            <p:spPr>
              <a:xfrm>
                <a:off x="4756150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 userDrawn="1"/>
            </p:nvSpPr>
            <p:spPr>
              <a:xfrm>
                <a:off x="6905625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 userDrawn="1"/>
          </p:nvGrpSpPr>
          <p:grpSpPr>
            <a:xfrm>
              <a:off x="457200" y="-533400"/>
              <a:ext cx="8227060" cy="45720"/>
              <a:chOff x="457200" y="-533400"/>
              <a:chExt cx="8227060" cy="45720"/>
            </a:xfrm>
            <a:grpFill/>
          </p:grpSpPr>
          <p:sp>
            <p:nvSpPr>
              <p:cNvPr id="49" name="Rectangle 48"/>
              <p:cNvSpPr/>
              <p:nvPr userDrawn="1"/>
            </p:nvSpPr>
            <p:spPr>
              <a:xfrm>
                <a:off x="457200" y="-533400"/>
                <a:ext cx="39322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 userDrawn="1"/>
            </p:nvSpPr>
            <p:spPr>
              <a:xfrm>
                <a:off x="4752022" y="-533400"/>
                <a:ext cx="39322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457200" y="-617220"/>
              <a:ext cx="8229600" cy="45720"/>
              <a:chOff x="457200" y="-594360"/>
              <a:chExt cx="8229600" cy="45720"/>
            </a:xfrm>
            <a:grpFill/>
          </p:grpSpPr>
          <p:sp>
            <p:nvSpPr>
              <p:cNvPr id="51" name="Rectangle 50"/>
              <p:cNvSpPr/>
              <p:nvPr userDrawn="1"/>
            </p:nvSpPr>
            <p:spPr>
              <a:xfrm>
                <a:off x="457200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 userDrawn="1"/>
            </p:nvSpPr>
            <p:spPr>
              <a:xfrm>
                <a:off x="3286124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 userDrawn="1"/>
            </p:nvSpPr>
            <p:spPr>
              <a:xfrm>
                <a:off x="6126162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9" name="Straight Connector 58"/>
          <p:cNvCxnSpPr/>
          <p:nvPr userDrawn="1"/>
        </p:nvCxnSpPr>
        <p:spPr>
          <a:xfrm>
            <a:off x="-502920" y="1371600"/>
            <a:ext cx="33165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 userDrawn="1"/>
        </p:nvCxnSpPr>
        <p:spPr>
          <a:xfrm>
            <a:off x="-502920" y="1096963"/>
            <a:ext cx="33165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1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29" r:id="rId2"/>
    <p:sldLayoutId id="2147483830" r:id="rId3"/>
    <p:sldLayoutId id="2147483825" r:id="rId4"/>
    <p:sldLayoutId id="2147483651" r:id="rId5"/>
    <p:sldLayoutId id="2147483667" r:id="rId6"/>
    <p:sldLayoutId id="2147483650" r:id="rId7"/>
    <p:sldLayoutId id="2147483699" r:id="rId8"/>
    <p:sldLayoutId id="2147483700" r:id="rId9"/>
    <p:sldLayoutId id="2147483703" r:id="rId10"/>
    <p:sldLayoutId id="2147483704" r:id="rId11"/>
    <p:sldLayoutId id="2147483743" r:id="rId12"/>
    <p:sldLayoutId id="2147483653" r:id="rId13"/>
    <p:sldLayoutId id="2147483660" r:id="rId14"/>
    <p:sldLayoutId id="2147483663" r:id="rId15"/>
    <p:sldLayoutId id="2147483876" r:id="rId16"/>
    <p:sldLayoutId id="2147483877" r:id="rId17"/>
    <p:sldLayoutId id="2147483662" r:id="rId18"/>
    <p:sldLayoutId id="2147483834" r:id="rId19"/>
    <p:sldLayoutId id="2147483655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4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​"/>
        <a:defRPr sz="1400" b="1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​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27013" indent="-227013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61963" indent="-23495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225425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197" y="586726"/>
            <a:ext cx="8228664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196" y="6519672"/>
            <a:ext cx="8229600" cy="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 userDrawn="1"/>
        </p:nvSpPr>
        <p:spPr>
          <a:xfrm>
            <a:off x="8566918" y="6599113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E6667446-6A31-49F1-98F7-C685150C1F9A}" type="slidenum">
              <a:rPr lang="en-US" sz="800" smtClean="0">
                <a:solidFill>
                  <a:srgbClr val="B2B2B2"/>
                </a:solidFill>
                <a:latin typeface="+mj-lt"/>
              </a:rPr>
              <a:pPr algn="r"/>
              <a:t>‹#›</a:t>
            </a:fld>
            <a:endParaRPr lang="en-US" sz="800" dirty="0" smtClean="0">
              <a:solidFill>
                <a:srgbClr val="B2B2B2"/>
              </a:solidFill>
              <a:latin typeface="+mj-lt"/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8" y="268543"/>
            <a:ext cx="1234440" cy="184818"/>
          </a:xfrm>
          <a:prstGeom prst="rect">
            <a:avLst/>
          </a:prstGeom>
        </p:spPr>
      </p:pic>
      <p:sp>
        <p:nvSpPr>
          <p:cNvPr id="77" name="TextBox 76"/>
          <p:cNvSpPr txBox="1"/>
          <p:nvPr userDrawn="1"/>
        </p:nvSpPr>
        <p:spPr>
          <a:xfrm>
            <a:off x="457197" y="6591419"/>
            <a:ext cx="2834640" cy="138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/>
            </a:pPr>
            <a:endParaRPr lang="en-US" sz="800" b="1" cap="all" spc="40" baseline="0" dirty="0" smtClean="0">
              <a:solidFill>
                <a:srgbClr val="B2B2B2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743450" y="6591419"/>
            <a:ext cx="3657600" cy="138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tabLst/>
            </a:pPr>
            <a:r>
              <a:rPr lang="en-GB" sz="800" b="1" cap="all" spc="40" baseline="0" dirty="0" smtClean="0">
                <a:solidFill>
                  <a:srgbClr val="B2B2B2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Managing Hurricane Sandy Without loss of service</a:t>
            </a:r>
          </a:p>
          <a:p>
            <a:pPr algn="r">
              <a:tabLst/>
            </a:pPr>
            <a:endParaRPr lang="en-US" sz="800" b="1" cap="all" spc="40" baseline="0" dirty="0">
              <a:solidFill>
                <a:srgbClr val="B2B2B2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/>
          <p:cNvCxnSpPr/>
          <p:nvPr userDrawn="1"/>
        </p:nvCxnSpPr>
        <p:spPr>
          <a:xfrm>
            <a:off x="457994" y="-430530"/>
            <a:ext cx="0" cy="25783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 userDrawn="1"/>
        </p:nvCxnSpPr>
        <p:spPr>
          <a:xfrm>
            <a:off x="8682988" y="-430530"/>
            <a:ext cx="0" cy="25783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 userDrawn="1"/>
        </p:nvGrpSpPr>
        <p:grpSpPr>
          <a:xfrm>
            <a:off x="457994" y="7066280"/>
            <a:ext cx="8224994" cy="369332"/>
            <a:chOff x="457994" y="7066280"/>
            <a:chExt cx="8224994" cy="914400"/>
          </a:xfrm>
        </p:grpSpPr>
        <p:cxnSp>
          <p:nvCxnSpPr>
            <p:cNvPr id="84" name="Straight Connector 83"/>
            <p:cNvCxnSpPr/>
            <p:nvPr userDrawn="1"/>
          </p:nvCxnSpPr>
          <p:spPr>
            <a:xfrm>
              <a:off x="457994" y="7066280"/>
              <a:ext cx="0" cy="9144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>
              <a:off x="8682988" y="7066280"/>
              <a:ext cx="0" cy="9144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 userDrawn="1"/>
        </p:nvSpPr>
        <p:spPr>
          <a:xfrm>
            <a:off x="-491695" y="-452043"/>
            <a:ext cx="93968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baseline="0" dirty="0" smtClean="0">
                <a:solidFill>
                  <a:srgbClr val="A2A2A2"/>
                </a:solidFill>
              </a:rPr>
              <a:t>No content left</a:t>
            </a:r>
            <a:br>
              <a:rPr lang="en-US" sz="900" b="1" baseline="0" dirty="0" smtClean="0">
                <a:solidFill>
                  <a:srgbClr val="A2A2A2"/>
                </a:solidFill>
              </a:rPr>
            </a:br>
            <a:r>
              <a:rPr lang="en-US" sz="900" b="1" baseline="0" dirty="0" smtClean="0">
                <a:solidFill>
                  <a:srgbClr val="A2A2A2"/>
                </a:solidFill>
              </a:rPr>
              <a:t>of this line</a:t>
            </a:r>
            <a:endParaRPr lang="en-US" sz="900" b="1" baseline="0" dirty="0">
              <a:solidFill>
                <a:srgbClr val="A2A2A2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-491695" y="706628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baseline="0" dirty="0" smtClean="0">
                <a:solidFill>
                  <a:srgbClr val="A2A2A2"/>
                </a:solidFill>
              </a:rPr>
              <a:t>No content left</a:t>
            </a:r>
            <a:br>
              <a:rPr lang="en-US" sz="900" b="1" baseline="0" dirty="0" smtClean="0">
                <a:solidFill>
                  <a:srgbClr val="A2A2A2"/>
                </a:solidFill>
              </a:rPr>
            </a:br>
            <a:r>
              <a:rPr lang="en-US" sz="900" b="1" baseline="0" dirty="0" smtClean="0">
                <a:solidFill>
                  <a:srgbClr val="A2A2A2"/>
                </a:solidFill>
              </a:rPr>
              <a:t>of this line</a:t>
            </a:r>
            <a:endParaRPr lang="en-US" sz="900" b="1" baseline="0" dirty="0">
              <a:solidFill>
                <a:srgbClr val="A2A2A2"/>
              </a:solidFill>
            </a:endParaRP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8693150" y="-452043"/>
            <a:ext cx="1010213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baseline="0" dirty="0" smtClean="0">
                <a:solidFill>
                  <a:srgbClr val="A2A2A2"/>
                </a:solidFill>
              </a:rPr>
              <a:t>No content right</a:t>
            </a:r>
            <a:br>
              <a:rPr lang="en-US" sz="900" b="1" baseline="0" dirty="0" smtClean="0">
                <a:solidFill>
                  <a:srgbClr val="A2A2A2"/>
                </a:solidFill>
              </a:rPr>
            </a:br>
            <a:r>
              <a:rPr lang="en-US" sz="900" b="1" baseline="0" dirty="0" smtClean="0">
                <a:solidFill>
                  <a:srgbClr val="A2A2A2"/>
                </a:solidFill>
              </a:rPr>
              <a:t>of this line</a:t>
            </a:r>
            <a:endParaRPr lang="en-US" sz="900" b="1" baseline="0" dirty="0">
              <a:solidFill>
                <a:srgbClr val="A2A2A2"/>
              </a:solidFill>
            </a:endParaRP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8693150" y="706628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baseline="0" dirty="0" smtClean="0">
                <a:solidFill>
                  <a:srgbClr val="A2A2A2"/>
                </a:solidFill>
              </a:rPr>
              <a:t>No content right</a:t>
            </a:r>
            <a:br>
              <a:rPr lang="en-US" sz="900" b="1" baseline="0" dirty="0" smtClean="0">
                <a:solidFill>
                  <a:srgbClr val="A2A2A2"/>
                </a:solidFill>
              </a:rPr>
            </a:br>
            <a:r>
              <a:rPr lang="en-US" sz="900" b="1" baseline="0" dirty="0" smtClean="0">
                <a:solidFill>
                  <a:srgbClr val="A2A2A2"/>
                </a:solidFill>
              </a:rPr>
              <a:t>of this line</a:t>
            </a:r>
            <a:endParaRPr lang="en-US" sz="900" b="1" baseline="0" dirty="0">
              <a:solidFill>
                <a:srgbClr val="A2A2A2"/>
              </a:solidFill>
            </a:endParaRPr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-914399" y="1554480"/>
            <a:ext cx="743133" cy="340739"/>
            <a:chOff x="-914399" y="1554480"/>
            <a:chExt cx="743133" cy="340739"/>
          </a:xfrm>
        </p:grpSpPr>
        <p:sp>
          <p:nvSpPr>
            <p:cNvPr id="104" name="TextBox 103"/>
            <p:cNvSpPr txBox="1"/>
            <p:nvPr userDrawn="1"/>
          </p:nvSpPr>
          <p:spPr>
            <a:xfrm>
              <a:off x="-914399" y="1645920"/>
              <a:ext cx="742190" cy="249299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>
              <a:defPPr>
                <a:defRPr lang="en-US"/>
              </a:defPPr>
              <a:lvl1pPr>
                <a:defRPr sz="900" b="1" baseline="0">
                  <a:solidFill>
                    <a:srgbClr val="A2A2A2"/>
                  </a:solidFill>
                </a:defRPr>
              </a:lvl1pPr>
            </a:lstStyle>
            <a:p>
              <a:pPr lvl="0" algn="r">
                <a:lnSpc>
                  <a:spcPct val="90000"/>
                </a:lnSpc>
              </a:pPr>
              <a:r>
                <a:rPr lang="en-US" dirty="0" smtClean="0"/>
                <a:t>Place content</a:t>
              </a:r>
              <a:br>
                <a:rPr lang="en-US" dirty="0" smtClean="0"/>
              </a:br>
              <a:r>
                <a:rPr lang="en-US" dirty="0" smtClean="0"/>
                <a:t>below  this line</a:t>
              </a:r>
              <a:endParaRPr lang="en-US" dirty="0"/>
            </a:p>
          </p:txBody>
        </p:sp>
        <p:cxnSp>
          <p:nvCxnSpPr>
            <p:cNvPr id="105" name="Straight Connector 104"/>
            <p:cNvCxnSpPr/>
            <p:nvPr userDrawn="1"/>
          </p:nvCxnSpPr>
          <p:spPr>
            <a:xfrm>
              <a:off x="-913456" y="1554480"/>
              <a:ext cx="74219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 userDrawn="1"/>
        </p:nvGrpSpPr>
        <p:grpSpPr>
          <a:xfrm>
            <a:off x="9372600" y="1554163"/>
            <a:ext cx="742191" cy="368756"/>
            <a:chOff x="9372600" y="1554163"/>
            <a:chExt cx="742191" cy="368756"/>
          </a:xfrm>
        </p:grpSpPr>
        <p:cxnSp>
          <p:nvCxnSpPr>
            <p:cNvPr id="107" name="Straight Connector 106"/>
            <p:cNvCxnSpPr/>
            <p:nvPr userDrawn="1"/>
          </p:nvCxnSpPr>
          <p:spPr>
            <a:xfrm>
              <a:off x="9372600" y="1554163"/>
              <a:ext cx="742191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 userDrawn="1"/>
          </p:nvSpPr>
          <p:spPr>
            <a:xfrm>
              <a:off x="9372600" y="1645920"/>
              <a:ext cx="74219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900" b="1" baseline="0" dirty="0" smtClean="0">
                  <a:solidFill>
                    <a:srgbClr val="A2A2A2"/>
                  </a:solidFill>
                </a:rPr>
                <a:t>Place content</a:t>
              </a:r>
              <a:br>
                <a:rPr lang="en-US" sz="900" b="1" baseline="0" dirty="0" smtClean="0">
                  <a:solidFill>
                    <a:srgbClr val="A2A2A2"/>
                  </a:solidFill>
                </a:rPr>
              </a:br>
              <a:r>
                <a:rPr lang="en-US" sz="900" b="1" baseline="0" dirty="0" smtClean="0">
                  <a:solidFill>
                    <a:srgbClr val="A2A2A2"/>
                  </a:solidFill>
                </a:rPr>
                <a:t>below this line</a:t>
              </a:r>
              <a:endParaRPr lang="en-US" sz="900" b="1" baseline="0" dirty="0">
                <a:solidFill>
                  <a:srgbClr val="A2A2A2"/>
                </a:solidFill>
              </a:endParaRPr>
            </a:p>
          </p:txBody>
        </p:sp>
      </p:grpSp>
      <p:cxnSp>
        <p:nvCxnSpPr>
          <p:cNvPr id="109" name="Straight Connector 108"/>
          <p:cNvCxnSpPr/>
          <p:nvPr userDrawn="1"/>
        </p:nvCxnSpPr>
        <p:spPr>
          <a:xfrm>
            <a:off x="301387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329025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 userDrawn="1"/>
        </p:nvCxnSpPr>
        <p:spPr>
          <a:xfrm>
            <a:off x="438626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 userDrawn="1"/>
        </p:nvCxnSpPr>
        <p:spPr>
          <a:xfrm>
            <a:off x="475202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 userDrawn="1"/>
        </p:nvCxnSpPr>
        <p:spPr>
          <a:xfrm>
            <a:off x="5847331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 userDrawn="1"/>
        </p:nvCxnSpPr>
        <p:spPr>
          <a:xfrm>
            <a:off x="653415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 userDrawn="1"/>
        </p:nvCxnSpPr>
        <p:spPr>
          <a:xfrm>
            <a:off x="6126163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 userDrawn="1"/>
        </p:nvCxnSpPr>
        <p:spPr>
          <a:xfrm>
            <a:off x="6899433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 userDrawn="1"/>
        </p:nvCxnSpPr>
        <p:spPr>
          <a:xfrm>
            <a:off x="329025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 userDrawn="1"/>
        </p:nvCxnSpPr>
        <p:spPr>
          <a:xfrm>
            <a:off x="301387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 userDrawn="1"/>
        </p:nvCxnSpPr>
        <p:spPr>
          <a:xfrm>
            <a:off x="6897052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 userDrawn="1"/>
        </p:nvCxnSpPr>
        <p:spPr>
          <a:xfrm>
            <a:off x="260572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 userDrawn="1"/>
        </p:nvCxnSpPr>
        <p:spPr>
          <a:xfrm>
            <a:off x="2238692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 userDrawn="1"/>
        </p:nvSpPr>
        <p:spPr>
          <a:xfrm>
            <a:off x="2238692" y="-336588"/>
            <a:ext cx="3679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TextBox 122"/>
          <p:cNvSpPr txBox="1"/>
          <p:nvPr userDrawn="1"/>
        </p:nvSpPr>
        <p:spPr>
          <a:xfrm>
            <a:off x="4397058" y="-336588"/>
            <a:ext cx="3679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TextBox 123"/>
          <p:cNvSpPr txBox="1"/>
          <p:nvPr userDrawn="1"/>
        </p:nvSpPr>
        <p:spPr>
          <a:xfrm>
            <a:off x="6537325" y="-336588"/>
            <a:ext cx="3667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TextBox 124"/>
          <p:cNvSpPr txBox="1"/>
          <p:nvPr userDrawn="1"/>
        </p:nvSpPr>
        <p:spPr>
          <a:xfrm>
            <a:off x="5851526" y="-336588"/>
            <a:ext cx="2746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TextBox 125"/>
          <p:cNvSpPr txBox="1"/>
          <p:nvPr userDrawn="1"/>
        </p:nvSpPr>
        <p:spPr>
          <a:xfrm>
            <a:off x="3017838" y="-336588"/>
            <a:ext cx="2724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TextBox 126"/>
          <p:cNvSpPr txBox="1"/>
          <p:nvPr userDrawn="1"/>
        </p:nvSpPr>
        <p:spPr>
          <a:xfrm>
            <a:off x="-1182101" y="6195631"/>
            <a:ext cx="1009892" cy="2492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900" b="1" baseline="0">
                <a:solidFill>
                  <a:srgbClr val="A2A2A2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dirty="0" smtClean="0"/>
              <a:t>Source and</a:t>
            </a:r>
            <a:br>
              <a:rPr lang="en-US" dirty="0" smtClean="0"/>
            </a:br>
            <a:r>
              <a:rPr lang="en-US" dirty="0" smtClean="0"/>
              <a:t>Footnotes Guideline</a:t>
            </a:r>
            <a:endParaRPr lang="en-US" dirty="0"/>
          </a:p>
        </p:txBody>
      </p:sp>
      <p:grpSp>
        <p:nvGrpSpPr>
          <p:cNvPr id="128" name="Group 127"/>
          <p:cNvGrpSpPr/>
          <p:nvPr userDrawn="1"/>
        </p:nvGrpSpPr>
        <p:grpSpPr>
          <a:xfrm>
            <a:off x="457200" y="-577228"/>
            <a:ext cx="8231188" cy="213360"/>
            <a:chOff x="457200" y="-701040"/>
            <a:chExt cx="8231188" cy="213360"/>
          </a:xfrm>
          <a:solidFill>
            <a:srgbClr val="A9A9A9"/>
          </a:solidFill>
        </p:grpSpPr>
        <p:grpSp>
          <p:nvGrpSpPr>
            <p:cNvPr id="129" name="Group 128"/>
            <p:cNvGrpSpPr/>
            <p:nvPr userDrawn="1"/>
          </p:nvGrpSpPr>
          <p:grpSpPr>
            <a:xfrm>
              <a:off x="457200" y="-701040"/>
              <a:ext cx="8231188" cy="45720"/>
              <a:chOff x="457200" y="-1303020"/>
              <a:chExt cx="8231188" cy="45720"/>
            </a:xfrm>
            <a:grpFill/>
          </p:grpSpPr>
          <p:sp>
            <p:nvSpPr>
              <p:cNvPr id="137" name="Rectangle 136"/>
              <p:cNvSpPr/>
              <p:nvPr userDrawn="1"/>
            </p:nvSpPr>
            <p:spPr>
              <a:xfrm>
                <a:off x="457200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ectangle 137"/>
              <p:cNvSpPr/>
              <p:nvPr userDrawn="1"/>
            </p:nvSpPr>
            <p:spPr>
              <a:xfrm>
                <a:off x="2606675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 userDrawn="1"/>
            </p:nvSpPr>
            <p:spPr>
              <a:xfrm>
                <a:off x="4756150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 userDrawn="1"/>
            </p:nvSpPr>
            <p:spPr>
              <a:xfrm>
                <a:off x="6905625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 userDrawn="1"/>
          </p:nvGrpSpPr>
          <p:grpSpPr>
            <a:xfrm>
              <a:off x="457200" y="-533400"/>
              <a:ext cx="8227060" cy="45720"/>
              <a:chOff x="457200" y="-533400"/>
              <a:chExt cx="8227060" cy="45720"/>
            </a:xfrm>
            <a:grpFill/>
          </p:grpSpPr>
          <p:sp>
            <p:nvSpPr>
              <p:cNvPr id="135" name="Rectangle 134"/>
              <p:cNvSpPr/>
              <p:nvPr userDrawn="1"/>
            </p:nvSpPr>
            <p:spPr>
              <a:xfrm>
                <a:off x="457200" y="-533400"/>
                <a:ext cx="39322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ectangle 135"/>
              <p:cNvSpPr/>
              <p:nvPr userDrawn="1"/>
            </p:nvSpPr>
            <p:spPr>
              <a:xfrm>
                <a:off x="4752022" y="-533400"/>
                <a:ext cx="39322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1" name="Group 130"/>
            <p:cNvGrpSpPr/>
            <p:nvPr userDrawn="1"/>
          </p:nvGrpSpPr>
          <p:grpSpPr>
            <a:xfrm>
              <a:off x="457200" y="-617220"/>
              <a:ext cx="8229600" cy="45720"/>
              <a:chOff x="457200" y="-594360"/>
              <a:chExt cx="8229600" cy="45720"/>
            </a:xfrm>
            <a:grpFill/>
          </p:grpSpPr>
          <p:sp>
            <p:nvSpPr>
              <p:cNvPr id="132" name="Rectangle 131"/>
              <p:cNvSpPr/>
              <p:nvPr userDrawn="1"/>
            </p:nvSpPr>
            <p:spPr>
              <a:xfrm>
                <a:off x="457200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/>
              <p:cNvSpPr/>
              <p:nvPr userDrawn="1"/>
            </p:nvSpPr>
            <p:spPr>
              <a:xfrm>
                <a:off x="3286124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 133"/>
              <p:cNvSpPr/>
              <p:nvPr userDrawn="1"/>
            </p:nvSpPr>
            <p:spPr>
              <a:xfrm>
                <a:off x="6126162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41" name="Straight Connector 140"/>
          <p:cNvCxnSpPr/>
          <p:nvPr userDrawn="1"/>
        </p:nvCxnSpPr>
        <p:spPr>
          <a:xfrm>
            <a:off x="-502920" y="1371600"/>
            <a:ext cx="33165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 userDrawn="1"/>
        </p:nvCxnSpPr>
        <p:spPr>
          <a:xfrm>
            <a:off x="-502920" y="1096963"/>
            <a:ext cx="33165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Placeholder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8220456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idx="1"/>
          </p:nvPr>
        </p:nvSpPr>
        <p:spPr>
          <a:xfrm>
            <a:off x="457197" y="1554163"/>
            <a:ext cx="8220456" cy="4251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7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8" r:id="rId17"/>
    <p:sldLayoutId id="2147483879" r:id="rId18"/>
    <p:sldLayoutId id="2147483873" r:id="rId19"/>
    <p:sldLayoutId id="2147483874" r:id="rId20"/>
    <p:sldLayoutId id="2147483875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lang="en-US" sz="2000" b="1" kern="1200" spc="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4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​"/>
        <a:defRPr sz="1400" b="1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​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27013" indent="-227013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61963" indent="-23495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225425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Managing Hurricane Sandy </a:t>
            </a:r>
            <a:r>
              <a:rPr lang="en-US" dirty="0" smtClean="0"/>
              <a:t>without</a:t>
            </a:r>
            <a:br>
              <a:rPr lang="en-US" dirty="0" smtClean="0"/>
            </a:br>
            <a:r>
              <a:rPr lang="en-US" dirty="0" smtClean="0"/>
              <a:t>                             loss </a:t>
            </a:r>
            <a:r>
              <a:rPr lang="en-US" dirty="0"/>
              <a:t>of service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Gergely Tomka, Tamas Csillag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90143" y="4555010"/>
            <a:ext cx="5416297" cy="1434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573" indent="-228573" algn="l" defTabSz="914293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Corbel" panose="020B0503020204020204" pitchFamily="34" charset="0"/>
              <a:buChar char="•"/>
              <a:defRPr sz="160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571433" indent="-228573" algn="l" defTabSz="91429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293" indent="-228573" algn="l" defTabSz="91429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257153" indent="-228573" algn="l" defTabSz="91429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600013" indent="-228573" algn="l" defTabSz="91429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-63500">
              <a:lnSpc>
                <a:spcPct val="130000"/>
              </a:lnSpc>
              <a:spcBef>
                <a:spcPts val="1400"/>
              </a:spcBef>
              <a:buFont typeface="Corbel" panose="020B0503020204020204" pitchFamily="34" charset="0"/>
              <a:buNone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0539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at Morgan Stanley is…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4042" r="2695" b="4231"/>
          <a:stretch/>
        </p:blipFill>
        <p:spPr bwMode="auto">
          <a:xfrm>
            <a:off x="732114" y="1223227"/>
            <a:ext cx="7786650" cy="1808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4390" y="3154680"/>
            <a:ext cx="8182099" cy="35855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chemeClr val="accent2"/>
                </a:solidFill>
                <a:latin typeface="+mn-lt"/>
                <a:cs typeface="+mn-cs"/>
              </a:rPr>
              <a:t>Extensive Scale</a:t>
            </a:r>
          </a:p>
          <a:p>
            <a:pPr marL="403225" indent="-28416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 Firm invests significantly in technology infrastructure and development annually. This investment results in quantitative trading systems, cutting-edge modelling and simulation software, comprehensive risk and security systems, and robust client relationship capabilities, plus the worldwide infrastructure that forms the backbone of these systems and </a:t>
            </a:r>
            <a:r>
              <a:rPr lang="en-US" sz="1400" dirty="0" smtClean="0">
                <a:latin typeface="+mj-lt"/>
              </a:rPr>
              <a:t>tools</a:t>
            </a:r>
            <a:endParaRPr lang="en-US" sz="1400" dirty="0">
              <a:latin typeface="+mj-lt"/>
            </a:endParaRPr>
          </a:p>
          <a:p>
            <a:pPr marL="403225" indent="-28416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Our global network of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7,000 technologists, 72,000 physical servers, 34 petabytes of storage</a:t>
            </a:r>
            <a:r>
              <a:rPr lang="en-US" sz="1400" dirty="0" smtClean="0">
                <a:latin typeface="+mj-lt"/>
              </a:rPr>
              <a:t>, works in 24 countries around the world, and develops 80% of the Firm’s business applications in house</a:t>
            </a:r>
          </a:p>
          <a:p>
            <a:pPr>
              <a:spcBef>
                <a:spcPct val="2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+mn-lt"/>
                <a:cs typeface="+mn-cs"/>
              </a:rPr>
              <a:t>Innovation </a:t>
            </a:r>
            <a:r>
              <a:rPr lang="en-US" sz="1600" b="1" dirty="0">
                <a:solidFill>
                  <a:schemeClr val="accent2"/>
                </a:solidFill>
                <a:latin typeface="+mn-lt"/>
                <a:cs typeface="+mn-cs"/>
              </a:rPr>
              <a:t>to Pioneer New Capabilities</a:t>
            </a:r>
          </a:p>
          <a:p>
            <a:pPr marL="404813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Designed a cross-asset algorithm and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high-frequency trading platform with single-digit microsecond latency</a:t>
            </a:r>
          </a:p>
          <a:p>
            <a:pPr marL="404813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Developed mobile app, allowing clients to read Morgan Stanley research on their iPhone, iPad, or  Android device</a:t>
            </a:r>
          </a:p>
          <a:p>
            <a:pPr marL="404813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Deliver flex-based framework that empowers users to customize their queries and web components in real time</a:t>
            </a:r>
          </a:p>
          <a:p>
            <a:pPr>
              <a:spcBef>
                <a:spcPct val="200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698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51" y="685800"/>
            <a:ext cx="576072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70" y="125939"/>
            <a:ext cx="4197370" cy="63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"/>
            <a:ext cx="9144000" cy="62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7" name="Rectangle 9"/>
          <p:cNvSpPr>
            <a:spLocks noGrp="1" noChangeArrowheads="1"/>
          </p:cNvSpPr>
          <p:nvPr>
            <p:ph type="body" sz="quarter" idx="1"/>
          </p:nvPr>
        </p:nvSpPr>
        <p:spPr>
          <a:xfrm>
            <a:off x="457199" y="1600200"/>
            <a:ext cx="8274173" cy="369093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Hardware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Building failovers (VCS – SAN – AFS) </a:t>
            </a:r>
            <a:endParaRPr lang="en-US" dirty="0"/>
          </a:p>
          <a:p>
            <a:pPr lvl="1"/>
            <a:r>
              <a:rPr lang="en-US" dirty="0" smtClean="0"/>
              <a:t>Fuel stores check and refill</a:t>
            </a:r>
            <a:endParaRPr lang="en-US" dirty="0"/>
          </a:p>
          <a:p>
            <a:pPr lvl="1"/>
            <a:r>
              <a:rPr lang="en-US" dirty="0" smtClean="0"/>
              <a:t>Consultations with FEMA, electricity providers etc.</a:t>
            </a:r>
            <a:endParaRPr lang="en-US" dirty="0"/>
          </a:p>
          <a:p>
            <a:pPr marL="0" indent="0">
              <a:buSzPct val="85000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Wetware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>
              <a:buSzPct val="85000"/>
            </a:pPr>
            <a:r>
              <a:rPr lang="en-US" dirty="0" smtClean="0"/>
              <a:t>Follow-the-sun changes, Asia and Europe takes over half-shifts</a:t>
            </a:r>
          </a:p>
          <a:p>
            <a:pPr lvl="1">
              <a:buSzPct val="85000"/>
            </a:pPr>
            <a:r>
              <a:rPr lang="en-US" dirty="0" smtClean="0"/>
              <a:t>Business continuity sites check (</a:t>
            </a:r>
            <a:r>
              <a:rPr lang="en-US" dirty="0" err="1" smtClean="0"/>
              <a:t>ie</a:t>
            </a:r>
            <a:r>
              <a:rPr lang="en-US" dirty="0" smtClean="0"/>
              <a:t>. office space for evacuated people)</a:t>
            </a:r>
          </a:p>
          <a:p>
            <a:pPr lvl="1">
              <a:buSzPct val="85000"/>
            </a:pPr>
            <a:r>
              <a:rPr lang="en-US" dirty="0" smtClean="0"/>
              <a:t>Convincing the folks in New York that they have to evacuate</a:t>
            </a:r>
          </a:p>
          <a:p>
            <a:pPr marL="230187" lvl="1" indent="0">
              <a:buSzPct val="85000"/>
              <a:buNone/>
            </a:pPr>
            <a:endParaRPr lang="en-US" dirty="0" smtClean="0"/>
          </a:p>
        </p:txBody>
      </p:sp>
      <p:sp>
        <p:nvSpPr>
          <p:cNvPr id="913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21524"/>
            <a:ext cx="8366760" cy="452432"/>
          </a:xfrm>
        </p:spPr>
        <p:txBody>
          <a:bodyPr/>
          <a:lstStyle/>
          <a:p>
            <a:r>
              <a:rPr lang="en-US" dirty="0" smtClean="0"/>
              <a:t>Preparations</a:t>
            </a:r>
            <a:endParaRPr lang="en-US" dirty="0"/>
          </a:p>
        </p:txBody>
      </p:sp>
      <p:sp>
        <p:nvSpPr>
          <p:cNvPr id="913415" name="Text Box 7"/>
          <p:cNvSpPr txBox="1">
            <a:spLocks noChangeArrowheads="1"/>
          </p:cNvSpPr>
          <p:nvPr/>
        </p:nvSpPr>
        <p:spPr bwMode="gray">
          <a:xfrm>
            <a:off x="185738" y="1004888"/>
            <a:ext cx="8501062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7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7" name="Rectangle 9"/>
          <p:cNvSpPr>
            <a:spLocks noGrp="1" noChangeArrowheads="1"/>
          </p:cNvSpPr>
          <p:nvPr>
            <p:ph type="body" sz="quarter" idx="1"/>
          </p:nvPr>
        </p:nvSpPr>
        <p:spPr>
          <a:xfrm>
            <a:off x="457199" y="1635125"/>
            <a:ext cx="8113713" cy="3690938"/>
          </a:xfrm>
        </p:spPr>
        <p:txBody>
          <a:bodyPr/>
          <a:lstStyle/>
          <a:p>
            <a:r>
              <a:rPr lang="en-US" dirty="0" smtClean="0"/>
              <a:t>Abandonment of downtown datacenters</a:t>
            </a:r>
          </a:p>
          <a:p>
            <a:pPr lvl="1"/>
            <a:r>
              <a:rPr lang="en-US" dirty="0" smtClean="0"/>
              <a:t>Cost is another driver</a:t>
            </a:r>
          </a:p>
          <a:p>
            <a:pPr lvl="1"/>
            <a:r>
              <a:rPr lang="en-US" dirty="0" smtClean="0"/>
              <a:t>Migrating decade old services is a learning opportunity</a:t>
            </a:r>
          </a:p>
          <a:p>
            <a:r>
              <a:rPr lang="en-US" dirty="0" smtClean="0"/>
              <a:t>Improved clustering and resource handling</a:t>
            </a:r>
          </a:p>
          <a:p>
            <a:pPr lvl="1"/>
            <a:r>
              <a:rPr lang="en-US" dirty="0" smtClean="0"/>
              <a:t>Different fencing solutions</a:t>
            </a:r>
          </a:p>
          <a:p>
            <a:pPr lvl="1"/>
            <a:r>
              <a:rPr lang="en-US" dirty="0" smtClean="0"/>
              <a:t>Improved build tools</a:t>
            </a:r>
          </a:p>
          <a:p>
            <a:pPr lvl="1"/>
            <a:r>
              <a:rPr lang="en-US" dirty="0" smtClean="0"/>
              <a:t>Container based services, “private cloud”</a:t>
            </a:r>
          </a:p>
          <a:p>
            <a:r>
              <a:rPr lang="en-US" dirty="0" smtClean="0"/>
              <a:t>Updated DR plans</a:t>
            </a:r>
          </a:p>
          <a:p>
            <a:pPr lvl="1"/>
            <a:endParaRPr lang="en-US" dirty="0"/>
          </a:p>
        </p:txBody>
      </p:sp>
      <p:sp>
        <p:nvSpPr>
          <p:cNvPr id="913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19592"/>
            <a:ext cx="8186738" cy="452432"/>
          </a:xfrm>
        </p:spPr>
        <p:txBody>
          <a:bodyPr/>
          <a:lstStyle/>
          <a:p>
            <a:r>
              <a:rPr lang="en-US" dirty="0" smtClean="0"/>
              <a:t>Long term changes</a:t>
            </a:r>
            <a:endParaRPr lang="en-US" dirty="0"/>
          </a:p>
        </p:txBody>
      </p:sp>
      <p:sp>
        <p:nvSpPr>
          <p:cNvPr id="913415" name="Text Box 7"/>
          <p:cNvSpPr txBox="1">
            <a:spLocks noChangeArrowheads="1"/>
          </p:cNvSpPr>
          <p:nvPr/>
        </p:nvSpPr>
        <p:spPr bwMode="gray">
          <a:xfrm>
            <a:off x="185738" y="1004888"/>
            <a:ext cx="8501062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8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mwide All-Purpose_05.02.16">
  <a:themeElements>
    <a:clrScheme name="!Firmwide - ALL PURPOSE">
      <a:dk1>
        <a:srgbClr val="000000"/>
      </a:dk1>
      <a:lt1>
        <a:srgbClr val="DEE1E6"/>
      </a:lt1>
      <a:dk2>
        <a:srgbClr val="97D0FF"/>
      </a:dk2>
      <a:lt2>
        <a:srgbClr val="A9A9A9"/>
      </a:lt2>
      <a:accent1>
        <a:srgbClr val="005AA4"/>
      </a:accent1>
      <a:accent2>
        <a:srgbClr val="00A1E2"/>
      </a:accent2>
      <a:accent3>
        <a:srgbClr val="6769B5"/>
      </a:accent3>
      <a:accent4>
        <a:srgbClr val="3BC3A3"/>
      </a:accent4>
      <a:accent5>
        <a:srgbClr val="D0B86A"/>
      </a:accent5>
      <a:accent6>
        <a:srgbClr val="93959B"/>
      </a:accent6>
      <a:hlink>
        <a:srgbClr val="50CEFF"/>
      </a:hlink>
      <a:folHlink>
        <a:srgbClr val="A2A2A2"/>
      </a:folHlink>
    </a:clrScheme>
    <a:fontScheme name="Firmwid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>
    <a:extraClrScheme>
      <a:clrScheme name="!Firmwide - AUDITORIUM">
        <a:dk1>
          <a:srgbClr val="FFFFFF"/>
        </a:dk1>
        <a:lt1>
          <a:srgbClr val="004176"/>
        </a:lt1>
        <a:dk2>
          <a:srgbClr val="A7D7FF"/>
        </a:dk2>
        <a:lt2>
          <a:srgbClr val="A9A9A9"/>
        </a:lt2>
        <a:accent1>
          <a:srgbClr val="0095D0"/>
        </a:accent1>
        <a:accent2>
          <a:srgbClr val="4BCCFF"/>
        </a:accent2>
        <a:accent3>
          <a:srgbClr val="6769B5"/>
        </a:accent3>
        <a:accent4>
          <a:srgbClr val="3BC3A3"/>
        </a:accent4>
        <a:accent5>
          <a:srgbClr val="D0B86A"/>
        </a:accent5>
        <a:accent6>
          <a:srgbClr val="93959B"/>
        </a:accent6>
        <a:hlink>
          <a:srgbClr val="50CEFF"/>
        </a:hlink>
        <a:folHlink>
          <a:srgbClr val="A2A2A2"/>
        </a:folHlink>
      </a:clrScheme>
    </a:extraClrScheme>
    <a:extraClrScheme>
      <a:clrScheme name="!Firmwide - ALL PURPOSE">
        <a:dk1>
          <a:srgbClr val="000000"/>
        </a:dk1>
        <a:lt1>
          <a:srgbClr val="DEE1E6"/>
        </a:lt1>
        <a:dk2>
          <a:srgbClr val="97D0FF"/>
        </a:dk2>
        <a:lt2>
          <a:srgbClr val="A9A9A9"/>
        </a:lt2>
        <a:accent1>
          <a:srgbClr val="005AA4"/>
        </a:accent1>
        <a:accent2>
          <a:srgbClr val="00A1E2"/>
        </a:accent2>
        <a:accent3>
          <a:srgbClr val="6769B5"/>
        </a:accent3>
        <a:accent4>
          <a:srgbClr val="3BC3A3"/>
        </a:accent4>
        <a:accent5>
          <a:srgbClr val="D0B86A"/>
        </a:accent5>
        <a:accent6>
          <a:srgbClr val="93959B"/>
        </a:accent6>
        <a:hlink>
          <a:srgbClr val="50CEFF"/>
        </a:hlink>
        <a:folHlink>
          <a:srgbClr val="A2A2A2"/>
        </a:folHlink>
      </a:clrScheme>
    </a:extraClrScheme>
  </a:extraClrSchemeLst>
  <a:custClrLst>
    <a:custClr name="Green">
      <a:srgbClr val="2D8F78"/>
    </a:custClr>
    <a:custClr name="Teal">
      <a:srgbClr val="92DECC"/>
    </a:custClr>
    <a:custClr name="Purple">
      <a:srgbClr val="929BCA"/>
    </a:custClr>
    <a:custClr name="Light Purple">
      <a:srgbClr val="D5D9EB"/>
    </a:custClr>
    <a:custClr name="Maroon">
      <a:srgbClr val="B4425D"/>
    </a:custClr>
    <a:custClr name="Light Gold">
      <a:srgbClr val="E3D7AB"/>
    </a:custClr>
    <a:custClr name="Brown">
      <a:srgbClr val="C3842F"/>
    </a:custClr>
    <a:custClr name="Navy">
      <a:srgbClr val="003064"/>
    </a:custClr>
    <a:custClr name="Pie Border White">
      <a:srgbClr val="FFFFFF"/>
    </a:custClr>
  </a:custClrLst>
</a:theme>
</file>

<file path=ppt/theme/theme2.xml><?xml version="1.0" encoding="utf-8"?>
<a:theme xmlns:a="http://schemas.openxmlformats.org/drawingml/2006/main" name="Firmwide Auditorium_05.02.16">
  <a:themeElements>
    <a:clrScheme name="!Firmwide - AUDITORIUM">
      <a:dk1>
        <a:srgbClr val="FFFFFF"/>
      </a:dk1>
      <a:lt1>
        <a:srgbClr val="004176"/>
      </a:lt1>
      <a:dk2>
        <a:srgbClr val="A7D7FF"/>
      </a:dk2>
      <a:lt2>
        <a:srgbClr val="A9A9A9"/>
      </a:lt2>
      <a:accent1>
        <a:srgbClr val="0095D0"/>
      </a:accent1>
      <a:accent2>
        <a:srgbClr val="4BCCFF"/>
      </a:accent2>
      <a:accent3>
        <a:srgbClr val="6769B5"/>
      </a:accent3>
      <a:accent4>
        <a:srgbClr val="3BC3A3"/>
      </a:accent4>
      <a:accent5>
        <a:srgbClr val="D0B86A"/>
      </a:accent5>
      <a:accent6>
        <a:srgbClr val="93959B"/>
      </a:accent6>
      <a:hlink>
        <a:srgbClr val="50CEFF"/>
      </a:hlink>
      <a:folHlink>
        <a:srgbClr val="A2A2A2"/>
      </a:folHlink>
    </a:clrScheme>
    <a:fontScheme name="Firmwid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>
    <a:extraClrScheme>
      <a:clrScheme name="!Firmwide - AUDITORIUM">
        <a:dk1>
          <a:srgbClr val="FFFFFF"/>
        </a:dk1>
        <a:lt1>
          <a:srgbClr val="004176"/>
        </a:lt1>
        <a:dk2>
          <a:srgbClr val="A7D7FF"/>
        </a:dk2>
        <a:lt2>
          <a:srgbClr val="A9A9A9"/>
        </a:lt2>
        <a:accent1>
          <a:srgbClr val="0095D0"/>
        </a:accent1>
        <a:accent2>
          <a:srgbClr val="4BCCFF"/>
        </a:accent2>
        <a:accent3>
          <a:srgbClr val="6769B5"/>
        </a:accent3>
        <a:accent4>
          <a:srgbClr val="3BC3A3"/>
        </a:accent4>
        <a:accent5>
          <a:srgbClr val="D0B86A"/>
        </a:accent5>
        <a:accent6>
          <a:srgbClr val="93959B"/>
        </a:accent6>
        <a:hlink>
          <a:srgbClr val="50CEFF"/>
        </a:hlink>
        <a:folHlink>
          <a:srgbClr val="A2A2A2"/>
        </a:folHlink>
      </a:clrScheme>
    </a:extraClrScheme>
    <a:extraClrScheme>
      <a:clrScheme name="!Firmwide - ALL PURPOSE">
        <a:dk1>
          <a:srgbClr val="000000"/>
        </a:dk1>
        <a:lt1>
          <a:srgbClr val="DEE1E6"/>
        </a:lt1>
        <a:dk2>
          <a:srgbClr val="97D0FF"/>
        </a:dk2>
        <a:lt2>
          <a:srgbClr val="A9A9A9"/>
        </a:lt2>
        <a:accent1>
          <a:srgbClr val="005AA4"/>
        </a:accent1>
        <a:accent2>
          <a:srgbClr val="00A1E2"/>
        </a:accent2>
        <a:accent3>
          <a:srgbClr val="6769B5"/>
        </a:accent3>
        <a:accent4>
          <a:srgbClr val="3BC3A3"/>
        </a:accent4>
        <a:accent5>
          <a:srgbClr val="D0B86A"/>
        </a:accent5>
        <a:accent6>
          <a:srgbClr val="93959B"/>
        </a:accent6>
        <a:hlink>
          <a:srgbClr val="50CEFF"/>
        </a:hlink>
        <a:folHlink>
          <a:srgbClr val="A2A2A2"/>
        </a:folHlink>
      </a:clrScheme>
    </a:extraClrScheme>
  </a:extraClrSchemeLst>
  <a:custClrLst>
    <a:custClr name="Green">
      <a:srgbClr val="2D8F78"/>
    </a:custClr>
    <a:custClr name="Teal">
      <a:srgbClr val="92DECC"/>
    </a:custClr>
    <a:custClr name="Purple">
      <a:srgbClr val="929BCA"/>
    </a:custClr>
    <a:custClr name="Light Purple">
      <a:srgbClr val="D5D9EB"/>
    </a:custClr>
    <a:custClr name="Maroon">
      <a:srgbClr val="B4425D"/>
    </a:custClr>
    <a:custClr name="Light Gold">
      <a:srgbClr val="E3D7AB"/>
    </a:custClr>
    <a:custClr name="Brown">
      <a:srgbClr val="C3842F"/>
    </a:custClr>
    <a:custClr name="Pie Border Dark">
      <a:srgbClr val="141738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Firmwide Standard_2.11.16</Template>
  <TotalTime>0</TotalTime>
  <Words>258</Words>
  <Application>Microsoft Office PowerPoint</Application>
  <PresentationFormat>On-screen Show (4:3)</PresentationFormat>
  <Paragraphs>32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Firmwide All-Purpose_05.02.16</vt:lpstr>
      <vt:lpstr>Firmwide Auditorium_05.02.16</vt:lpstr>
      <vt:lpstr>PowerPoint Presentation</vt:lpstr>
      <vt:lpstr>Technology at Morgan Stanley is…</vt:lpstr>
      <vt:lpstr>PowerPoint Presentation</vt:lpstr>
      <vt:lpstr>PowerPoint Presentation</vt:lpstr>
      <vt:lpstr>PowerPoint Presentation</vt:lpstr>
      <vt:lpstr>Preparations</vt:lpstr>
      <vt:lpstr>Long term changes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2015-09-18T18:04:59Z</dcterms:created>
  <dcterms:modified xsi:type="dcterms:W3CDTF">2016-05-23T13:06:02Z</dcterms:modified>
  <cp:contentStatus>Revised April 21, 2016</cp:contentStatus>
</cp:coreProperties>
</file>