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8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6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6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9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2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1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6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4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1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3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1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4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58D7-0065-452F-857D-CFC9140EBE7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C0F08-7732-4AD7-8E9C-E227CF804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6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cbsys.com/blog/2013/10/block-user-folder-executabl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Zolt</a:t>
            </a:r>
            <a:r>
              <a:rPr lang="hu-HU" dirty="0" smtClean="0"/>
              <a:t>á</a:t>
            </a:r>
            <a:r>
              <a:rPr lang="en-US" dirty="0" smtClean="0"/>
              <a:t>n Bal</a:t>
            </a:r>
            <a:r>
              <a:rPr lang="hu-HU" dirty="0" smtClean="0"/>
              <a:t>á</a:t>
            </a:r>
            <a:r>
              <a:rPr lang="en-US" dirty="0" err="1" smtClean="0"/>
              <a:t>zs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MRG Effitas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ransomware </a:t>
            </a:r>
            <a:r>
              <a:rPr lang="en-US" dirty="0" err="1" smtClean="0"/>
              <a:t>jelens</a:t>
            </a:r>
            <a:r>
              <a:rPr lang="hu-HU" dirty="0" smtClean="0"/>
              <a:t>ég </a:t>
            </a:r>
          </a:p>
          <a:p>
            <a:r>
              <a:rPr lang="hu-HU" dirty="0" smtClean="0"/>
              <a:t>mellet nem lehet elmenni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13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75267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8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problems with ransomware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Any reactive technology will fail</a:t>
            </a:r>
          </a:p>
          <a:p>
            <a:pPr lvl="1"/>
            <a:r>
              <a:rPr lang="en-US" dirty="0" smtClean="0"/>
              <a:t>Antivirus signatures</a:t>
            </a:r>
          </a:p>
          <a:p>
            <a:pPr lvl="1"/>
            <a:r>
              <a:rPr lang="en-US" dirty="0" smtClean="0"/>
              <a:t>IDS/IPS</a:t>
            </a:r>
          </a:p>
          <a:p>
            <a:pPr lvl="1"/>
            <a:r>
              <a:rPr lang="en-US" dirty="0" smtClean="0"/>
              <a:t>Spam filter</a:t>
            </a:r>
          </a:p>
          <a:p>
            <a:pPr marL="0" indent="0">
              <a:buNone/>
            </a:pPr>
            <a:r>
              <a:rPr lang="en-US" dirty="0" smtClean="0"/>
              <a:t>Previously, reactive malware detection was fine for most people, it was OK if the malware was found in 24 hours</a:t>
            </a:r>
          </a:p>
          <a:p>
            <a:pPr marL="0" indent="0">
              <a:buNone/>
            </a:pPr>
            <a:r>
              <a:rPr lang="en-US" dirty="0" smtClean="0"/>
              <a:t>With ransomware, 1 hour detection rate is a real </a:t>
            </a:r>
            <a:r>
              <a:rPr lang="en-US" dirty="0" smtClean="0"/>
              <a:t>issue</a:t>
            </a: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Reputation</a:t>
            </a:r>
            <a:r>
              <a:rPr lang="hu-HU" dirty="0" smtClean="0"/>
              <a:t>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protection</a:t>
            </a:r>
            <a:r>
              <a:rPr lang="hu-HU" dirty="0" smtClean="0"/>
              <a:t> is a </a:t>
            </a:r>
            <a:r>
              <a:rPr lang="hu-HU" dirty="0" err="1" smtClean="0"/>
              <a:t>lot</a:t>
            </a:r>
            <a:r>
              <a:rPr lang="hu-HU" dirty="0" smtClean="0"/>
              <a:t> </a:t>
            </a:r>
            <a:r>
              <a:rPr lang="hu-HU" dirty="0" err="1" smtClean="0"/>
              <a:t>better</a:t>
            </a:r>
            <a:r>
              <a:rPr lang="hu-HU" dirty="0" smtClean="0"/>
              <a:t> </a:t>
            </a:r>
            <a:r>
              <a:rPr lang="hu-HU" dirty="0" err="1" smtClean="0"/>
              <a:t>than</a:t>
            </a:r>
            <a:r>
              <a:rPr lang="hu-HU" dirty="0" smtClean="0"/>
              <a:t> </a:t>
            </a:r>
            <a:r>
              <a:rPr lang="hu-HU" dirty="0" err="1" smtClean="0"/>
              <a:t>signatures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(Almost) Free tips -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Enforce</a:t>
            </a:r>
            <a:r>
              <a:rPr lang="hu-HU" dirty="0" smtClean="0"/>
              <a:t> </a:t>
            </a:r>
            <a:r>
              <a:rPr lang="hu-HU" dirty="0" err="1" smtClean="0"/>
              <a:t>Chrome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Internet </a:t>
            </a:r>
            <a:r>
              <a:rPr lang="hu-HU" dirty="0" err="1"/>
              <a:t>b</a:t>
            </a:r>
            <a:r>
              <a:rPr lang="hu-HU" dirty="0" err="1" smtClean="0"/>
              <a:t>rowsing</a:t>
            </a:r>
            <a:endParaRPr lang="hu-HU" dirty="0" smtClean="0"/>
          </a:p>
          <a:p>
            <a:r>
              <a:rPr lang="en-US" dirty="0" smtClean="0"/>
              <a:t>Use EMET free</a:t>
            </a:r>
          </a:p>
          <a:p>
            <a:pPr lvl="1"/>
            <a:r>
              <a:rPr lang="en-US" dirty="0" smtClean="0"/>
              <a:t>It only protects IE, but not Firefox or Chrome!</a:t>
            </a:r>
          </a:p>
          <a:p>
            <a:r>
              <a:rPr lang="en-US" dirty="0" smtClean="0"/>
              <a:t>Instead of EMET, use paid MBAE or HitmanPro Alert</a:t>
            </a:r>
          </a:p>
          <a:p>
            <a:pPr lvl="1"/>
            <a:r>
              <a:rPr lang="en-US" dirty="0" smtClean="0"/>
              <a:t>The paid versions protect all browsers against exploits </a:t>
            </a:r>
          </a:p>
        </p:txBody>
      </p:sp>
    </p:spTree>
    <p:extLst>
      <p:ext uri="{BB962C8B-B14F-4D97-AF65-F5344CB8AC3E}">
        <p14:creationId xmlns:p14="http://schemas.microsoft.com/office/powerpoint/2010/main" val="159698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(Almost) Free tips - macro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Macro malware</a:t>
            </a:r>
          </a:p>
          <a:p>
            <a:pPr lvl="1"/>
            <a:r>
              <a:rPr lang="en-US" dirty="0"/>
              <a:t>Disable all </a:t>
            </a:r>
            <a:r>
              <a:rPr lang="en-US" dirty="0" smtClean="0"/>
              <a:t>macros except di</a:t>
            </a:r>
            <a:r>
              <a:rPr lang="en-US" dirty="0"/>
              <a:t>g</a:t>
            </a:r>
            <a:r>
              <a:rPr lang="en-US" dirty="0" smtClean="0"/>
              <a:t>itally signed macros OR</a:t>
            </a:r>
          </a:p>
          <a:p>
            <a:pPr lvl="1"/>
            <a:r>
              <a:rPr lang="en-US" dirty="0" smtClean="0"/>
              <a:t>Office 2016 GPO Block macros from running in Office files </a:t>
            </a:r>
            <a:r>
              <a:rPr lang="en-US" dirty="0" smtClean="0"/>
              <a:t>downloaded from </a:t>
            </a:r>
            <a:r>
              <a:rPr lang="en-US" dirty="0" smtClean="0"/>
              <a:t>the Internet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90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(Almost) Free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Whitelist C:\Users\ execution</a:t>
            </a:r>
          </a:p>
          <a:p>
            <a:pPr lvl="1"/>
            <a:r>
              <a:rPr lang="en-US" dirty="0"/>
              <a:t>Windows built-in </a:t>
            </a:r>
            <a:r>
              <a:rPr lang="en-US" dirty="0" err="1"/>
              <a:t>Applocker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http://www.mcbsys.com/blog/2013/10/block-user-folder-executables/</a:t>
            </a:r>
            <a:endParaRPr lang="en-US" dirty="0"/>
          </a:p>
          <a:p>
            <a:pPr lvl="1"/>
            <a:r>
              <a:rPr lang="en-US" dirty="0"/>
              <a:t>.exe, .</a:t>
            </a:r>
            <a:r>
              <a:rPr lang="en-US" dirty="0" err="1"/>
              <a:t>scr</a:t>
            </a:r>
            <a:r>
              <a:rPr lang="en-US" dirty="0"/>
              <a:t>, .com, .</a:t>
            </a:r>
            <a:r>
              <a:rPr lang="en-US" dirty="0" err="1"/>
              <a:t>js</a:t>
            </a:r>
            <a:r>
              <a:rPr lang="en-US" dirty="0"/>
              <a:t>, .</a:t>
            </a:r>
            <a:r>
              <a:rPr lang="en-US" dirty="0" err="1"/>
              <a:t>jse</a:t>
            </a:r>
            <a:r>
              <a:rPr lang="en-US" dirty="0"/>
              <a:t>, .</a:t>
            </a:r>
            <a:r>
              <a:rPr lang="en-US" dirty="0" err="1"/>
              <a:t>wsh</a:t>
            </a:r>
            <a:r>
              <a:rPr lang="en-US" dirty="0"/>
              <a:t>, .</a:t>
            </a:r>
            <a:r>
              <a:rPr lang="en-US" dirty="0" err="1"/>
              <a:t>vbs</a:t>
            </a:r>
            <a:r>
              <a:rPr lang="en-US" dirty="0"/>
              <a:t>, .</a:t>
            </a:r>
            <a:r>
              <a:rPr lang="en-US" dirty="0" err="1"/>
              <a:t>cs</a:t>
            </a:r>
            <a:r>
              <a:rPr lang="en-US" dirty="0"/>
              <a:t>, .cab, …</a:t>
            </a:r>
          </a:p>
          <a:p>
            <a:pPr lvl="1"/>
            <a:r>
              <a:rPr lang="en-US" dirty="0"/>
              <a:t>This is </a:t>
            </a:r>
            <a:r>
              <a:rPr lang="en-US" dirty="0" smtClean="0"/>
              <a:t>a lot </a:t>
            </a:r>
            <a:r>
              <a:rPr lang="en-US" dirty="0"/>
              <a:t>of work, lot of things will break. But works.</a:t>
            </a:r>
          </a:p>
          <a:p>
            <a:pPr marL="0" indent="0">
              <a:buNone/>
            </a:pPr>
            <a:r>
              <a:rPr lang="en-US" dirty="0"/>
              <a:t>Backup</a:t>
            </a:r>
          </a:p>
          <a:p>
            <a:pPr lvl="1"/>
            <a:r>
              <a:rPr lang="en-US" dirty="0"/>
              <a:t>Offline backup is more important than ever</a:t>
            </a:r>
          </a:p>
          <a:p>
            <a:pPr marL="0" indent="0">
              <a:buNone/>
            </a:pPr>
            <a:r>
              <a:rPr lang="en-US" dirty="0"/>
              <a:t>Show hidden file </a:t>
            </a:r>
            <a:r>
              <a:rPr lang="en-US" dirty="0" smtClean="0"/>
              <a:t>extensions</a:t>
            </a:r>
          </a:p>
          <a:p>
            <a:pPr marL="0" indent="0">
              <a:buNone/>
            </a:pPr>
            <a:r>
              <a:rPr lang="en-US" dirty="0"/>
              <a:t>Use generic ransomware </a:t>
            </a:r>
            <a:r>
              <a:rPr lang="en-US" dirty="0" smtClean="0"/>
              <a:t>protection </a:t>
            </a:r>
            <a:r>
              <a:rPr lang="en-US" dirty="0" smtClean="0"/>
              <a:t>product</a:t>
            </a:r>
          </a:p>
          <a:p>
            <a:pPr marL="457200" lvl="1" indent="0">
              <a:buNone/>
            </a:pPr>
            <a:r>
              <a:rPr lang="en-US" dirty="0" smtClean="0"/>
              <a:t>Comparative test coming soon ;P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04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2965</TotalTime>
  <Words>231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Zoltán Balázs MRG Effitas</vt:lpstr>
      <vt:lpstr>PowerPoint Presentation</vt:lpstr>
      <vt:lpstr>Main problems with ransomware detection</vt:lpstr>
      <vt:lpstr>(Almost) Free tips - exploit</vt:lpstr>
      <vt:lpstr>(Almost) Free tips - macro</vt:lpstr>
      <vt:lpstr>(Almost) Free tips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Ransomware</dc:title>
  <dc:creator>Zoltan Balazs</dc:creator>
  <cp:lastModifiedBy>Zoltan Balazs</cp:lastModifiedBy>
  <cp:revision>27</cp:revision>
  <dcterms:created xsi:type="dcterms:W3CDTF">2016-04-19T07:40:24Z</dcterms:created>
  <dcterms:modified xsi:type="dcterms:W3CDTF">2016-05-03T14:12:41Z</dcterms:modified>
</cp:coreProperties>
</file>