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sldIdLst>
    <p:sldId id="256" r:id="rId5"/>
    <p:sldId id="295" r:id="rId6"/>
    <p:sldId id="305" r:id="rId7"/>
    <p:sldId id="271" r:id="rId8"/>
    <p:sldId id="307" r:id="rId9"/>
    <p:sldId id="288" r:id="rId10"/>
    <p:sldId id="301" r:id="rId11"/>
    <p:sldId id="308" r:id="rId12"/>
    <p:sldId id="312" r:id="rId13"/>
    <p:sldId id="289" r:id="rId14"/>
    <p:sldId id="291" r:id="rId15"/>
    <p:sldId id="292" r:id="rId16"/>
    <p:sldId id="317" r:id="rId17"/>
    <p:sldId id="304" r:id="rId18"/>
    <p:sldId id="309" r:id="rId19"/>
    <p:sldId id="270" r:id="rId20"/>
    <p:sldId id="257" r:id="rId21"/>
    <p:sldId id="313" r:id="rId22"/>
    <p:sldId id="314" r:id="rId23"/>
    <p:sldId id="310" r:id="rId24"/>
    <p:sldId id="315" r:id="rId25"/>
    <p:sldId id="316" r:id="rId26"/>
    <p:sldId id="306" r:id="rId27"/>
    <p:sldId id="302" r:id="rId28"/>
    <p:sldId id="303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0000"/>
    <a:srgbClr val="E6AF00"/>
    <a:srgbClr val="FFC000"/>
    <a:srgbClr val="8FDEFF"/>
    <a:srgbClr val="E2F6FF"/>
    <a:srgbClr val="12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52" autoAdjust="0"/>
  </p:normalViewPr>
  <p:slideViewPr>
    <p:cSldViewPr snapToObjects="1">
      <p:cViewPr>
        <p:scale>
          <a:sx n="100" d="100"/>
          <a:sy n="100" d="100"/>
        </p:scale>
        <p:origin x="634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0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29E6-8D03-4DA9-A284-CAB847F4D0B2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BC88D-2B8D-4658-B5AC-6843D7544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9144001" cy="4773175"/>
          </a:xfrm>
          <a:prstGeom prst="rect">
            <a:avLst/>
          </a:prstGeom>
          <a:gradFill flip="none" rotWithShape="1">
            <a:gsLst>
              <a:gs pos="25000">
                <a:srgbClr val="E2F6FF"/>
              </a:gs>
              <a:gs pos="100000">
                <a:srgbClr val="8FDE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445"/>
            <a:ext cx="1916117" cy="141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856" y="4350720"/>
            <a:ext cx="6029568" cy="844910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85763" y="1277938"/>
            <a:ext cx="4186237" cy="3072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5195631"/>
            <a:ext cx="4608512" cy="3840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 smtClean="0"/>
              <a:t>Mintacím szerkesztése</a:t>
            </a:r>
            <a:endParaRPr lang="en-US" sz="36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1430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916117" cy="141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200040"/>
            <a:ext cx="83058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 smtClean="0">
                <a:solidFill>
                  <a:schemeClr val="tx2"/>
                </a:solidFill>
              </a:rPr>
              <a:t>Mintaszöveg szerkesztése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" y="6693426"/>
            <a:ext cx="6376989" cy="164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274638"/>
            <a:ext cx="457201" cy="102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431940"/>
            <a:ext cx="4724400" cy="54803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CLICK TO EDIT MASTER SUBTITLE STYLE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531515" y="1624013"/>
            <a:ext cx="3231485" cy="4532360"/>
          </a:xfrm>
          <a:solidFill>
            <a:schemeClr val="accent2"/>
          </a:solidFill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24013"/>
            <a:ext cx="4883150" cy="453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916117" cy="141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620000" y="6492875"/>
            <a:ext cx="11430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 smtClean="0"/>
              <a:t>Mintacím szerkesztése</a:t>
            </a:r>
            <a:endParaRPr lang="en-US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6693426"/>
            <a:ext cx="6376989" cy="164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274638"/>
            <a:ext cx="457201" cy="102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24013"/>
            <a:ext cx="4883150" cy="453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916117" cy="141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5530850" y="1624013"/>
            <a:ext cx="3232150" cy="4532312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1430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 smtClean="0"/>
              <a:t>Mintacím szerkesztése</a:t>
            </a:r>
            <a:endParaRPr lang="en-US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274638"/>
            <a:ext cx="457201" cy="102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693426"/>
            <a:ext cx="6376989" cy="164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1430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 smtClean="0"/>
              <a:t>Mintacím szerkesztése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62370"/>
            <a:ext cx="8305800" cy="4531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 smtClean="0">
                <a:solidFill>
                  <a:schemeClr val="tx2"/>
                </a:solidFill>
              </a:rPr>
              <a:t>Mintaszöveg szerkesztése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693426"/>
            <a:ext cx="6376989" cy="164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274638"/>
            <a:ext cx="457201" cy="102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00040"/>
            <a:ext cx="41148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 smtClean="0">
                <a:solidFill>
                  <a:schemeClr val="tx2"/>
                </a:solidFill>
              </a:rPr>
              <a:t>Mintaszöveg szerkesztése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1430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916117" cy="141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48200" y="2200040"/>
            <a:ext cx="41148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 smtClean="0">
                <a:solidFill>
                  <a:schemeClr val="tx2"/>
                </a:solidFill>
              </a:rPr>
              <a:t>Mintaszöveg szerkesztése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274638"/>
            <a:ext cx="457201" cy="102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0207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 smtClean="0"/>
              <a:t>Mintacím szerkesztése</a:t>
            </a:r>
            <a:endParaRPr lang="en-US" sz="36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693426"/>
            <a:ext cx="6376989" cy="164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431940"/>
            <a:ext cx="4724400" cy="54803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CLICK TO EDIT MASTER SUBTITLE STYLE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9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19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C40F81C7-DF61-4F8B-8933-CEE3462AF7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25.png"/><Relationship Id="rId26" Type="http://schemas.openxmlformats.org/officeDocument/2006/relationships/image" Target="../media/image43.png"/><Relationship Id="rId3" Type="http://schemas.openxmlformats.org/officeDocument/2006/relationships/image" Target="../media/image49.png"/><Relationship Id="rId21" Type="http://schemas.openxmlformats.org/officeDocument/2006/relationships/image" Target="../media/image28.png"/><Relationship Id="rId34" Type="http://schemas.openxmlformats.org/officeDocument/2006/relationships/image" Target="../media/image44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19.png"/><Relationship Id="rId25" Type="http://schemas.openxmlformats.org/officeDocument/2006/relationships/image" Target="../media/image42.png"/><Relationship Id="rId33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62.png"/><Relationship Id="rId20" Type="http://schemas.openxmlformats.org/officeDocument/2006/relationships/image" Target="../media/image27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9.png"/><Relationship Id="rId32" Type="http://schemas.openxmlformats.org/officeDocument/2006/relationships/image" Target="../media/image22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41.png"/><Relationship Id="rId28" Type="http://schemas.openxmlformats.org/officeDocument/2006/relationships/image" Target="../media/image38.png"/><Relationship Id="rId36" Type="http://schemas.openxmlformats.org/officeDocument/2006/relationships/image" Target="../media/image17.png"/><Relationship Id="rId10" Type="http://schemas.openxmlformats.org/officeDocument/2006/relationships/image" Target="../media/image56.png"/><Relationship Id="rId19" Type="http://schemas.openxmlformats.org/officeDocument/2006/relationships/image" Target="../media/image26.png"/><Relationship Id="rId31" Type="http://schemas.openxmlformats.org/officeDocument/2006/relationships/image" Target="../media/image2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40.png"/><Relationship Id="rId27" Type="http://schemas.openxmlformats.org/officeDocument/2006/relationships/image" Target="../media/image20.png"/><Relationship Id="rId30" Type="http://schemas.openxmlformats.org/officeDocument/2006/relationships/image" Target="../media/image18.png"/><Relationship Id="rId35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8.png"/><Relationship Id="rId18" Type="http://schemas.openxmlformats.org/officeDocument/2006/relationships/image" Target="../media/image30.png"/><Relationship Id="rId26" Type="http://schemas.openxmlformats.org/officeDocument/2006/relationships/image" Target="../media/image13.png"/><Relationship Id="rId39" Type="http://schemas.openxmlformats.org/officeDocument/2006/relationships/image" Target="../media/image57.png"/><Relationship Id="rId3" Type="http://schemas.openxmlformats.org/officeDocument/2006/relationships/image" Target="../media/image63.png"/><Relationship Id="rId21" Type="http://schemas.openxmlformats.org/officeDocument/2006/relationships/image" Target="../media/image33.png"/><Relationship Id="rId34" Type="http://schemas.openxmlformats.org/officeDocument/2006/relationships/image" Target="../media/image52.png"/><Relationship Id="rId42" Type="http://schemas.openxmlformats.org/officeDocument/2006/relationships/image" Target="../media/image73.png"/><Relationship Id="rId47" Type="http://schemas.openxmlformats.org/officeDocument/2006/relationships/image" Target="../media/image17.png"/><Relationship Id="rId7" Type="http://schemas.openxmlformats.org/officeDocument/2006/relationships/image" Target="../media/image67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5" Type="http://schemas.openxmlformats.org/officeDocument/2006/relationships/image" Target="../media/image12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77.png"/><Relationship Id="rId2" Type="http://schemas.openxmlformats.org/officeDocument/2006/relationships/image" Target="../media/image8.png"/><Relationship Id="rId16" Type="http://schemas.openxmlformats.org/officeDocument/2006/relationships/image" Target="../media/image72.png"/><Relationship Id="rId20" Type="http://schemas.openxmlformats.org/officeDocument/2006/relationships/image" Target="../media/image32.png"/><Relationship Id="rId29" Type="http://schemas.openxmlformats.org/officeDocument/2006/relationships/image" Target="../media/image36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24" Type="http://schemas.openxmlformats.org/officeDocument/2006/relationships/image" Target="../media/image11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76.png"/><Relationship Id="rId5" Type="http://schemas.openxmlformats.org/officeDocument/2006/relationships/image" Target="../media/image65.png"/><Relationship Id="rId15" Type="http://schemas.openxmlformats.org/officeDocument/2006/relationships/image" Target="../media/image71.png"/><Relationship Id="rId23" Type="http://schemas.openxmlformats.org/officeDocument/2006/relationships/image" Target="../media/image10.png"/><Relationship Id="rId28" Type="http://schemas.openxmlformats.org/officeDocument/2006/relationships/image" Target="../media/image35.png"/><Relationship Id="rId36" Type="http://schemas.openxmlformats.org/officeDocument/2006/relationships/image" Target="../media/image54.png"/><Relationship Id="rId10" Type="http://schemas.openxmlformats.org/officeDocument/2006/relationships/image" Target="../media/image42.png"/><Relationship Id="rId19" Type="http://schemas.openxmlformats.org/officeDocument/2006/relationships/image" Target="../media/image31.png"/><Relationship Id="rId31" Type="http://schemas.openxmlformats.org/officeDocument/2006/relationships/image" Target="../media/image6.png"/><Relationship Id="rId44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39.png"/><Relationship Id="rId22" Type="http://schemas.openxmlformats.org/officeDocument/2006/relationships/image" Target="../media/image34.png"/><Relationship Id="rId27" Type="http://schemas.openxmlformats.org/officeDocument/2006/relationships/image" Target="../media/image14.png"/><Relationship Id="rId30" Type="http://schemas.openxmlformats.org/officeDocument/2006/relationships/image" Target="../media/image37.png"/><Relationship Id="rId35" Type="http://schemas.openxmlformats.org/officeDocument/2006/relationships/image" Target="../media/image53.png"/><Relationship Id="rId43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9" Type="http://schemas.openxmlformats.org/officeDocument/2006/relationships/image" Target="../media/image56.png"/><Relationship Id="rId3" Type="http://schemas.openxmlformats.org/officeDocument/2006/relationships/image" Target="../media/image71.png"/><Relationship Id="rId21" Type="http://schemas.openxmlformats.org/officeDocument/2006/relationships/image" Target="../media/image66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77.png"/><Relationship Id="rId50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13.png"/><Relationship Id="rId17" Type="http://schemas.openxmlformats.org/officeDocument/2006/relationships/image" Target="../media/image8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76.png"/><Relationship Id="rId2" Type="http://schemas.openxmlformats.org/officeDocument/2006/relationships/image" Target="../media/image78.png"/><Relationship Id="rId16" Type="http://schemas.openxmlformats.org/officeDocument/2006/relationships/image" Target="../media/image79.png"/><Relationship Id="rId20" Type="http://schemas.openxmlformats.org/officeDocument/2006/relationships/image" Target="../media/image65.png"/><Relationship Id="rId29" Type="http://schemas.openxmlformats.org/officeDocument/2006/relationships/image" Target="../media/image39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2.png"/><Relationship Id="rId24" Type="http://schemas.openxmlformats.org/officeDocument/2006/relationships/image" Target="../media/image69.png"/><Relationship Id="rId32" Type="http://schemas.openxmlformats.org/officeDocument/2006/relationships/image" Target="../media/image47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75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68.png"/><Relationship Id="rId28" Type="http://schemas.openxmlformats.org/officeDocument/2006/relationships/image" Target="../media/image38.png"/><Relationship Id="rId36" Type="http://schemas.openxmlformats.org/officeDocument/2006/relationships/image" Target="../media/image53.png"/><Relationship Id="rId49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64.png"/><Relationship Id="rId31" Type="http://schemas.openxmlformats.org/officeDocument/2006/relationships/image" Target="../media/image80.png"/><Relationship Id="rId44" Type="http://schemas.openxmlformats.org/officeDocument/2006/relationships/image" Target="../media/image74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Relationship Id="rId14" Type="http://schemas.openxmlformats.org/officeDocument/2006/relationships/image" Target="../media/image36.png"/><Relationship Id="rId22" Type="http://schemas.openxmlformats.org/officeDocument/2006/relationships/image" Target="../media/image67.png"/><Relationship Id="rId27" Type="http://schemas.openxmlformats.org/officeDocument/2006/relationships/image" Target="../media/image20.png"/><Relationship Id="rId30" Type="http://schemas.openxmlformats.org/officeDocument/2006/relationships/image" Target="../media/image73.png"/><Relationship Id="rId35" Type="http://schemas.openxmlformats.org/officeDocument/2006/relationships/image" Target="../media/image52.png"/><Relationship Id="rId43" Type="http://schemas.openxmlformats.org/officeDocument/2006/relationships/image" Target="../media/image48.png"/><Relationship Id="rId48" Type="http://schemas.openxmlformats.org/officeDocument/2006/relationships/image" Target="../media/image30.png"/><Relationship Id="rId8" Type="http://schemas.openxmlformats.org/officeDocument/2006/relationships/image" Target="../media/image34.png"/><Relationship Id="rId5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8.png"/><Relationship Id="rId26" Type="http://schemas.openxmlformats.org/officeDocument/2006/relationships/image" Target="../media/image42.png"/><Relationship Id="rId39" Type="http://schemas.openxmlformats.org/officeDocument/2006/relationships/image" Target="../media/image56.png"/><Relationship Id="rId3" Type="http://schemas.openxmlformats.org/officeDocument/2006/relationships/image" Target="../media/image81.png"/><Relationship Id="rId21" Type="http://schemas.openxmlformats.org/officeDocument/2006/relationships/image" Target="../media/image65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77.png"/><Relationship Id="rId50" Type="http://schemas.openxmlformats.org/officeDocument/2006/relationships/image" Target="../media/image6.png"/><Relationship Id="rId7" Type="http://schemas.openxmlformats.org/officeDocument/2006/relationships/image" Target="../media/image31.png"/><Relationship Id="rId12" Type="http://schemas.openxmlformats.org/officeDocument/2006/relationships/image" Target="../media/image11.png"/><Relationship Id="rId17" Type="http://schemas.openxmlformats.org/officeDocument/2006/relationships/image" Target="../media/image37.png"/><Relationship Id="rId25" Type="http://schemas.openxmlformats.org/officeDocument/2006/relationships/image" Target="../media/image69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76.png"/><Relationship Id="rId2" Type="http://schemas.openxmlformats.org/officeDocument/2006/relationships/image" Target="../media/image79.png"/><Relationship Id="rId16" Type="http://schemas.openxmlformats.org/officeDocument/2006/relationships/image" Target="../media/image36.png"/><Relationship Id="rId20" Type="http://schemas.openxmlformats.org/officeDocument/2006/relationships/image" Target="../media/image64.png"/><Relationship Id="rId29" Type="http://schemas.openxmlformats.org/officeDocument/2006/relationships/image" Target="../media/image38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0.png"/><Relationship Id="rId24" Type="http://schemas.openxmlformats.org/officeDocument/2006/relationships/image" Target="../media/image68.png"/><Relationship Id="rId32" Type="http://schemas.openxmlformats.org/officeDocument/2006/relationships/image" Target="../media/image47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75.png"/><Relationship Id="rId5" Type="http://schemas.openxmlformats.org/officeDocument/2006/relationships/image" Target="../media/image71.png"/><Relationship Id="rId15" Type="http://schemas.openxmlformats.org/officeDocument/2006/relationships/image" Target="../media/image14.png"/><Relationship Id="rId23" Type="http://schemas.openxmlformats.org/officeDocument/2006/relationships/image" Target="../media/image67.png"/><Relationship Id="rId28" Type="http://schemas.openxmlformats.org/officeDocument/2006/relationships/image" Target="../media/image20.png"/><Relationship Id="rId36" Type="http://schemas.openxmlformats.org/officeDocument/2006/relationships/image" Target="../media/image53.png"/><Relationship Id="rId49" Type="http://schemas.openxmlformats.org/officeDocument/2006/relationships/image" Target="../media/image35.png"/><Relationship Id="rId10" Type="http://schemas.openxmlformats.org/officeDocument/2006/relationships/image" Target="../media/image34.png"/><Relationship Id="rId19" Type="http://schemas.openxmlformats.org/officeDocument/2006/relationships/image" Target="../media/image63.png"/><Relationship Id="rId31" Type="http://schemas.openxmlformats.org/officeDocument/2006/relationships/image" Target="../media/image80.png"/><Relationship Id="rId44" Type="http://schemas.openxmlformats.org/officeDocument/2006/relationships/image" Target="../media/image74.png"/><Relationship Id="rId4" Type="http://schemas.openxmlformats.org/officeDocument/2006/relationships/image" Target="../media/image78.png"/><Relationship Id="rId9" Type="http://schemas.openxmlformats.org/officeDocument/2006/relationships/image" Target="../media/image33.png"/><Relationship Id="rId14" Type="http://schemas.openxmlformats.org/officeDocument/2006/relationships/image" Target="../media/image13.png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39.png"/><Relationship Id="rId35" Type="http://schemas.openxmlformats.org/officeDocument/2006/relationships/image" Target="../media/image52.png"/><Relationship Id="rId43" Type="http://schemas.openxmlformats.org/officeDocument/2006/relationships/image" Target="../media/image48.png"/><Relationship Id="rId48" Type="http://schemas.openxmlformats.org/officeDocument/2006/relationships/image" Target="../media/image30.png"/><Relationship Id="rId8" Type="http://schemas.openxmlformats.org/officeDocument/2006/relationships/image" Target="../media/image32.png"/><Relationship Id="rId5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5.png"/><Relationship Id="rId26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7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4.png"/><Relationship Id="rId25" Type="http://schemas.openxmlformats.org/officeDocument/2006/relationships/image" Target="../media/image12.png"/><Relationship Id="rId2" Type="http://schemas.openxmlformats.org/officeDocument/2006/relationships/image" Target="../media/image82.png"/><Relationship Id="rId16" Type="http://schemas.openxmlformats.org/officeDocument/2006/relationships/image" Target="../media/image23.png"/><Relationship Id="rId20" Type="http://schemas.openxmlformats.org/officeDocument/2006/relationships/image" Target="../media/image84.emf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11.png"/><Relationship Id="rId5" Type="http://schemas.openxmlformats.org/officeDocument/2006/relationships/image" Target="../media/image29.png"/><Relationship Id="rId15" Type="http://schemas.openxmlformats.org/officeDocument/2006/relationships/image" Target="../media/image22.png"/><Relationship Id="rId23" Type="http://schemas.openxmlformats.org/officeDocument/2006/relationships/image" Target="../media/image10.png"/><Relationship Id="rId28" Type="http://schemas.openxmlformats.org/officeDocument/2006/relationships/image" Target="../media/image6.png"/><Relationship Id="rId10" Type="http://schemas.openxmlformats.org/officeDocument/2006/relationships/image" Target="../media/image34.png"/><Relationship Id="rId19" Type="http://schemas.openxmlformats.org/officeDocument/2006/relationships/image" Target="../media/image83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Relationship Id="rId14" Type="http://schemas.openxmlformats.org/officeDocument/2006/relationships/image" Target="../media/image21.png"/><Relationship Id="rId22" Type="http://schemas.openxmlformats.org/officeDocument/2006/relationships/image" Target="../media/image71.png"/><Relationship Id="rId27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51.png"/><Relationship Id="rId12" Type="http://schemas.openxmlformats.org/officeDocument/2006/relationships/image" Target="../media/image95.png"/><Relationship Id="rId2" Type="http://schemas.openxmlformats.org/officeDocument/2006/relationships/image" Target="../media/image87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2.png"/><Relationship Id="rId39" Type="http://schemas.openxmlformats.org/officeDocument/2006/relationships/image" Target="../media/image135.png"/><Relationship Id="rId21" Type="http://schemas.openxmlformats.org/officeDocument/2006/relationships/image" Target="../media/image119.png"/><Relationship Id="rId34" Type="http://schemas.openxmlformats.org/officeDocument/2006/relationships/image" Target="../media/image130.png"/><Relationship Id="rId42" Type="http://schemas.openxmlformats.org/officeDocument/2006/relationships/image" Target="../media/image138.png"/><Relationship Id="rId47" Type="http://schemas.openxmlformats.org/officeDocument/2006/relationships/image" Target="../media/image143.png"/><Relationship Id="rId50" Type="http://schemas.openxmlformats.org/officeDocument/2006/relationships/image" Target="../media/image146.png"/><Relationship Id="rId55" Type="http://schemas.openxmlformats.org/officeDocument/2006/relationships/image" Target="../media/image96.png"/><Relationship Id="rId63" Type="http://schemas.openxmlformats.org/officeDocument/2006/relationships/image" Target="../media/image99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5.png"/><Relationship Id="rId41" Type="http://schemas.openxmlformats.org/officeDocument/2006/relationships/image" Target="../media/image137.png"/><Relationship Id="rId54" Type="http://schemas.openxmlformats.org/officeDocument/2006/relationships/image" Target="../media/image94.png"/><Relationship Id="rId6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95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41.png"/><Relationship Id="rId53" Type="http://schemas.openxmlformats.org/officeDocument/2006/relationships/image" Target="../media/image149.png"/><Relationship Id="rId58" Type="http://schemas.openxmlformats.org/officeDocument/2006/relationships/image" Target="../media/image50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49" Type="http://schemas.openxmlformats.org/officeDocument/2006/relationships/image" Target="../media/image145.png"/><Relationship Id="rId57" Type="http://schemas.openxmlformats.org/officeDocument/2006/relationships/image" Target="../media/image90.png"/><Relationship Id="rId61" Type="http://schemas.openxmlformats.org/officeDocument/2006/relationships/image" Target="../media/image97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31" Type="http://schemas.openxmlformats.org/officeDocument/2006/relationships/image" Target="../media/image127.png"/><Relationship Id="rId44" Type="http://schemas.openxmlformats.org/officeDocument/2006/relationships/image" Target="../media/image140.png"/><Relationship Id="rId52" Type="http://schemas.openxmlformats.org/officeDocument/2006/relationships/image" Target="../media/image148.png"/><Relationship Id="rId60" Type="http://schemas.openxmlformats.org/officeDocument/2006/relationships/image" Target="../media/image91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Relationship Id="rId43" Type="http://schemas.openxmlformats.org/officeDocument/2006/relationships/image" Target="../media/image139.png"/><Relationship Id="rId48" Type="http://schemas.openxmlformats.org/officeDocument/2006/relationships/image" Target="../media/image144.png"/><Relationship Id="rId56" Type="http://schemas.openxmlformats.org/officeDocument/2006/relationships/image" Target="../media/image89.png"/><Relationship Id="rId8" Type="http://schemas.openxmlformats.org/officeDocument/2006/relationships/image" Target="../media/image106.png"/><Relationship Id="rId51" Type="http://schemas.openxmlformats.org/officeDocument/2006/relationships/image" Target="../media/image147.png"/><Relationship Id="rId3" Type="http://schemas.openxmlformats.org/officeDocument/2006/relationships/image" Target="../media/image101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88.png"/><Relationship Id="rId33" Type="http://schemas.openxmlformats.org/officeDocument/2006/relationships/image" Target="../media/image129.png"/><Relationship Id="rId38" Type="http://schemas.openxmlformats.org/officeDocument/2006/relationships/image" Target="../media/image134.png"/><Relationship Id="rId46" Type="http://schemas.openxmlformats.org/officeDocument/2006/relationships/image" Target="../media/image142.png"/><Relationship Id="rId5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eiron.com/" TargetMode="External"/><Relationship Id="rId2" Type="http://schemas.openxmlformats.org/officeDocument/2006/relationships/hyperlink" Target="http://www.mobileir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wsw.hu/hirek/54529/snt-consulting-nn-biztosito-mobileiron-mobileszkoz-menedzsment-mdm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2.png"/><Relationship Id="rId3" Type="http://schemas.openxmlformats.org/officeDocument/2006/relationships/image" Target="../media/image6.png"/><Relationship Id="rId21" Type="http://schemas.openxmlformats.org/officeDocument/2006/relationships/image" Target="../media/image32.png"/><Relationship Id="rId34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1.png"/><Relationship Id="rId33" Type="http://schemas.openxmlformats.org/officeDocument/2006/relationships/image" Target="../media/image39.pn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24" Type="http://schemas.openxmlformats.org/officeDocument/2006/relationships/image" Target="../media/image10.png"/><Relationship Id="rId32" Type="http://schemas.openxmlformats.org/officeDocument/2006/relationships/image" Target="../media/image38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14.png"/><Relationship Id="rId36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13.png"/><Relationship Id="rId30" Type="http://schemas.openxmlformats.org/officeDocument/2006/relationships/image" Target="../media/image36.png"/><Relationship Id="rId3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2.png"/><Relationship Id="rId39" Type="http://schemas.openxmlformats.org/officeDocument/2006/relationships/image" Target="../media/image45.png"/><Relationship Id="rId3" Type="http://schemas.openxmlformats.org/officeDocument/2006/relationships/image" Target="../media/image6.png"/><Relationship Id="rId21" Type="http://schemas.openxmlformats.org/officeDocument/2006/relationships/image" Target="../media/image32.png"/><Relationship Id="rId34" Type="http://schemas.openxmlformats.org/officeDocument/2006/relationships/image" Target="../media/image42.png"/><Relationship Id="rId42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1.png"/><Relationship Id="rId33" Type="http://schemas.openxmlformats.org/officeDocument/2006/relationships/image" Target="../media/image41.png"/><Relationship Id="rId38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5.png"/><Relationship Id="rId4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24" Type="http://schemas.openxmlformats.org/officeDocument/2006/relationships/image" Target="../media/image10.png"/><Relationship Id="rId32" Type="http://schemas.openxmlformats.org/officeDocument/2006/relationships/image" Target="../media/image40.png"/><Relationship Id="rId37" Type="http://schemas.openxmlformats.org/officeDocument/2006/relationships/image" Target="../media/image39.png"/><Relationship Id="rId40" Type="http://schemas.openxmlformats.org/officeDocument/2006/relationships/image" Target="../media/image17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14.png"/><Relationship Id="rId36" Type="http://schemas.openxmlformats.org/officeDocument/2006/relationships/image" Target="../media/image3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37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13.png"/><Relationship Id="rId30" Type="http://schemas.openxmlformats.org/officeDocument/2006/relationships/image" Target="../media/image36.png"/><Relationship Id="rId35" Type="http://schemas.openxmlformats.org/officeDocument/2006/relationships/image" Target="../media/image43.png"/><Relationship Id="rId4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34035"/>
            <a:ext cx="1368152" cy="134147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85856" y="5234035"/>
            <a:ext cx="4608560" cy="729671"/>
          </a:xfrm>
        </p:spPr>
        <p:txBody>
          <a:bodyPr>
            <a:normAutofit/>
          </a:bodyPr>
          <a:lstStyle/>
          <a:p>
            <a:r>
              <a:rPr lang="hu-HU" dirty="0" smtClean="0"/>
              <a:t>Egy MobileIron rendszer bevezetése</a:t>
            </a:r>
          </a:p>
          <a:p>
            <a:r>
              <a:rPr lang="hu-HU" dirty="0" smtClean="0"/>
              <a:t>Kerékfy Miklós (</a:t>
            </a:r>
            <a:r>
              <a:rPr lang="hu-HU" dirty="0" err="1" smtClean="0"/>
              <a:t>miklos.kerekfy</a:t>
            </a:r>
            <a:r>
              <a:rPr lang="hu-HU" dirty="0" smtClean="0"/>
              <a:t>@</a:t>
            </a:r>
            <a:r>
              <a:rPr lang="hu-HU" dirty="0" err="1" smtClean="0"/>
              <a:t>snt.hu</a:t>
            </a:r>
            <a:r>
              <a:rPr lang="hu-HU" dirty="0" smtClean="0"/>
              <a:t>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Biztonságos BYOD az NN Biztosítónál</a:t>
            </a:r>
            <a:endParaRPr lang="en-US" dirty="0"/>
          </a:p>
        </p:txBody>
      </p:sp>
      <p:pic>
        <p:nvPicPr>
          <p:cNvPr id="3074" name="Picture 2" descr="http://www.hwsw.hu/kepek/hirek/2015/09/Snt-NNB-logo-phon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/>
          <a:stretch/>
        </p:blipFill>
        <p:spPr bwMode="auto">
          <a:xfrm>
            <a:off x="385856" y="1484784"/>
            <a:ext cx="6029568" cy="28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5744" cy="1020762"/>
          </a:xfrm>
        </p:spPr>
        <p:txBody>
          <a:bodyPr>
            <a:normAutofit/>
          </a:bodyPr>
          <a:lstStyle/>
          <a:p>
            <a:r>
              <a:rPr lang="hu-HU" dirty="0" smtClean="0"/>
              <a:t>MobileIron – a felhasználói élmény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6" name="Group 2"/>
          <p:cNvGrpSpPr/>
          <p:nvPr/>
        </p:nvGrpSpPr>
        <p:grpSpPr>
          <a:xfrm>
            <a:off x="91558" y="2182337"/>
            <a:ext cx="2808958" cy="3515898"/>
            <a:chOff x="91558" y="1325087"/>
            <a:chExt cx="2808958" cy="3515898"/>
          </a:xfrm>
        </p:grpSpPr>
        <p:sp>
          <p:nvSpPr>
            <p:cNvPr id="7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35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grpSp>
        <p:nvGrpSpPr>
          <p:cNvPr id="9" name="Group 7"/>
          <p:cNvGrpSpPr/>
          <p:nvPr/>
        </p:nvGrpSpPr>
        <p:grpSpPr>
          <a:xfrm>
            <a:off x="1287357" y="1986301"/>
            <a:ext cx="3158831" cy="3239681"/>
            <a:chOff x="1287356" y="1129050"/>
            <a:chExt cx="3158831" cy="3239681"/>
          </a:xfrm>
        </p:grpSpPr>
        <p:pic>
          <p:nvPicPr>
            <p:cNvPr id="10" name="Picture 12" descr="11.png"/>
            <p:cNvPicPr>
              <a:picLocks noChangeAspect="1"/>
            </p:cNvPicPr>
            <p:nvPr/>
          </p:nvPicPr>
          <p:blipFill>
            <a:blip r:embed="rId3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356" y="1129050"/>
              <a:ext cx="2801169" cy="2878846"/>
            </a:xfrm>
            <a:prstGeom prst="rect">
              <a:avLst/>
            </a:prstGeom>
          </p:spPr>
        </p:pic>
        <p:grpSp>
          <p:nvGrpSpPr>
            <p:cNvPr id="11" name="Group 74"/>
            <p:cNvGrpSpPr/>
            <p:nvPr/>
          </p:nvGrpSpPr>
          <p:grpSpPr>
            <a:xfrm>
              <a:off x="2997943" y="1280566"/>
              <a:ext cx="1448244" cy="3088165"/>
              <a:chOff x="2997943" y="1280566"/>
              <a:chExt cx="1448244" cy="3088165"/>
            </a:xfrm>
          </p:grpSpPr>
          <p:grpSp>
            <p:nvGrpSpPr>
              <p:cNvPr id="12" name="Group 75"/>
              <p:cNvGrpSpPr/>
              <p:nvPr/>
            </p:nvGrpSpPr>
            <p:grpSpPr>
              <a:xfrm>
                <a:off x="2997943" y="1280566"/>
                <a:ext cx="1448244" cy="3088165"/>
                <a:chOff x="769558" y="990829"/>
                <a:chExt cx="736056" cy="1569530"/>
              </a:xfrm>
            </p:grpSpPr>
            <p:pic>
              <p:nvPicPr>
                <p:cNvPr id="21" name="Picture 120" descr="20a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558" y="990829"/>
                  <a:ext cx="736056" cy="1569530"/>
                </a:xfrm>
                <a:prstGeom prst="rect">
                  <a:avLst/>
                </a:prstGeom>
              </p:spPr>
            </p:pic>
            <p:pic>
              <p:nvPicPr>
                <p:cNvPr id="22" name="Picture 121" descr="20e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5753" y="1188052"/>
                  <a:ext cx="317943" cy="1095131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76" descr="68a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9159" y="1774601"/>
                <a:ext cx="427412" cy="427412"/>
              </a:xfrm>
              <a:prstGeom prst="rect">
                <a:avLst/>
              </a:prstGeom>
            </p:spPr>
          </p:pic>
          <p:pic>
            <p:nvPicPr>
              <p:cNvPr id="14" name="Picture 77" descr="68b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9158" y="2798193"/>
                <a:ext cx="427412" cy="427412"/>
              </a:xfrm>
              <a:prstGeom prst="rect">
                <a:avLst/>
              </a:prstGeom>
            </p:spPr>
          </p:pic>
          <p:pic>
            <p:nvPicPr>
              <p:cNvPr id="15" name="Picture 82" descr="68c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9159" y="3308893"/>
                <a:ext cx="427412" cy="427412"/>
              </a:xfrm>
              <a:prstGeom prst="rect">
                <a:avLst/>
              </a:prstGeom>
            </p:spPr>
          </p:pic>
          <p:pic>
            <p:nvPicPr>
              <p:cNvPr id="16" name="Picture 83" descr="69b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023" y="1778780"/>
                <a:ext cx="427412" cy="427412"/>
              </a:xfrm>
              <a:prstGeom prst="rect">
                <a:avLst/>
              </a:prstGeom>
            </p:spPr>
          </p:pic>
          <p:pic>
            <p:nvPicPr>
              <p:cNvPr id="17" name="Picture 84" descr="69c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023" y="2278603"/>
                <a:ext cx="427412" cy="427412"/>
              </a:xfrm>
              <a:prstGeom prst="rect">
                <a:avLst/>
              </a:prstGeom>
            </p:spPr>
          </p:pic>
          <p:pic>
            <p:nvPicPr>
              <p:cNvPr id="18" name="Picture 86" descr="68d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023" y="2798193"/>
                <a:ext cx="429025" cy="427412"/>
              </a:xfrm>
              <a:prstGeom prst="rect">
                <a:avLst/>
              </a:prstGeom>
            </p:spPr>
          </p:pic>
          <p:pic>
            <p:nvPicPr>
              <p:cNvPr id="19" name="Picture 87" descr="69e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4636" y="3290621"/>
                <a:ext cx="427412" cy="427412"/>
              </a:xfrm>
              <a:prstGeom prst="rect">
                <a:avLst/>
              </a:prstGeom>
            </p:spPr>
          </p:pic>
          <p:pic>
            <p:nvPicPr>
              <p:cNvPr id="20" name="Picture 119" descr="69a.pn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9159" y="2273312"/>
                <a:ext cx="427412" cy="427412"/>
              </a:xfrm>
              <a:prstGeom prst="rect">
                <a:avLst/>
              </a:prstGeom>
            </p:spPr>
          </p:pic>
        </p:grpSp>
      </p:grpSp>
      <p:grpSp>
        <p:nvGrpSpPr>
          <p:cNvPr id="23" name="Group 92"/>
          <p:cNvGrpSpPr/>
          <p:nvPr/>
        </p:nvGrpSpPr>
        <p:grpSpPr>
          <a:xfrm>
            <a:off x="4091166" y="1921228"/>
            <a:ext cx="3937218" cy="388664"/>
            <a:chOff x="2436384" y="1190340"/>
            <a:chExt cx="3688709" cy="388664"/>
          </a:xfrm>
        </p:grpSpPr>
        <p:grpSp>
          <p:nvGrpSpPr>
            <p:cNvPr id="24" name="Group 111"/>
            <p:cNvGrpSpPr/>
            <p:nvPr/>
          </p:nvGrpSpPr>
          <p:grpSpPr>
            <a:xfrm>
              <a:off x="4939673" y="1190340"/>
              <a:ext cx="1185420" cy="355867"/>
              <a:chOff x="3606520" y="1556873"/>
              <a:chExt cx="1303962" cy="391454"/>
            </a:xfrm>
          </p:grpSpPr>
          <p:pic>
            <p:nvPicPr>
              <p:cNvPr id="27" name="Picture 114" descr="2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6520" y="1556873"/>
                <a:ext cx="391454" cy="391454"/>
              </a:xfrm>
              <a:prstGeom prst="rect">
                <a:avLst/>
              </a:prstGeom>
            </p:spPr>
          </p:pic>
          <p:pic>
            <p:nvPicPr>
              <p:cNvPr id="28" name="Picture 115" descr="2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58454" y="1556873"/>
                <a:ext cx="391454" cy="391454"/>
              </a:xfrm>
              <a:prstGeom prst="rect">
                <a:avLst/>
              </a:prstGeom>
            </p:spPr>
          </p:pic>
          <p:pic>
            <p:nvPicPr>
              <p:cNvPr id="29" name="Picture 116" descr="2c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9028" y="1556873"/>
                <a:ext cx="391454" cy="391454"/>
              </a:xfrm>
              <a:prstGeom prst="rect">
                <a:avLst/>
              </a:prstGeom>
            </p:spPr>
          </p:pic>
        </p:grpSp>
        <p:sp>
          <p:nvSpPr>
            <p:cNvPr id="25" name="TextBox 52"/>
            <p:cNvSpPr txBox="1">
              <a:spLocks noChangeArrowheads="1"/>
            </p:cNvSpPr>
            <p:nvPr/>
          </p:nvSpPr>
          <p:spPr bwMode="auto">
            <a:xfrm>
              <a:off x="3489765" y="1190340"/>
              <a:ext cx="1948966" cy="32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Eszközválaszték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  <p:cxnSp>
          <p:nvCxnSpPr>
            <p:cNvPr id="26" name="Elbow Connector 113"/>
            <p:cNvCxnSpPr>
              <a:endCxn id="25" idx="1"/>
            </p:cNvCxnSpPr>
            <p:nvPr/>
          </p:nvCxnSpPr>
          <p:spPr>
            <a:xfrm flipV="1">
              <a:off x="2436384" y="1351663"/>
              <a:ext cx="1053381" cy="227341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2"/>
              </a:solidFill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93"/>
          <p:cNvGrpSpPr/>
          <p:nvPr/>
        </p:nvGrpSpPr>
        <p:grpSpPr>
          <a:xfrm>
            <a:off x="4091165" y="2309893"/>
            <a:ext cx="3535130" cy="369459"/>
            <a:chOff x="2436384" y="1579004"/>
            <a:chExt cx="3535130" cy="369459"/>
          </a:xfrm>
        </p:grpSpPr>
        <p:sp>
          <p:nvSpPr>
            <p:cNvPr id="31" name="TextBox 109"/>
            <p:cNvSpPr txBox="1">
              <a:spLocks noChangeArrowheads="1"/>
            </p:cNvSpPr>
            <p:nvPr/>
          </p:nvSpPr>
          <p:spPr bwMode="auto">
            <a:xfrm>
              <a:off x="3496362" y="1625298"/>
              <a:ext cx="24751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Natív felhasználói élmény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  <p:cxnSp>
          <p:nvCxnSpPr>
            <p:cNvPr id="32" name="Elbow Connector 110"/>
            <p:cNvCxnSpPr>
              <a:endCxn id="31" idx="1"/>
            </p:cNvCxnSpPr>
            <p:nvPr/>
          </p:nvCxnSpPr>
          <p:spPr>
            <a:xfrm>
              <a:off x="2436384" y="1579004"/>
              <a:ext cx="1059978" cy="207877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2"/>
              </a:solidFill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94"/>
          <p:cNvGrpSpPr/>
          <p:nvPr/>
        </p:nvGrpSpPr>
        <p:grpSpPr>
          <a:xfrm>
            <a:off x="4226570" y="3694407"/>
            <a:ext cx="4555930" cy="553998"/>
            <a:chOff x="2571789" y="2970309"/>
            <a:chExt cx="4555930" cy="553998"/>
          </a:xfrm>
        </p:grpSpPr>
        <p:cxnSp>
          <p:nvCxnSpPr>
            <p:cNvPr id="34" name="Straight Connector 107"/>
            <p:cNvCxnSpPr>
              <a:endCxn id="35" idx="1"/>
            </p:cNvCxnSpPr>
            <p:nvPr/>
          </p:nvCxnSpPr>
          <p:spPr>
            <a:xfrm>
              <a:off x="2571789" y="3138262"/>
              <a:ext cx="924573" cy="109046"/>
            </a:xfrm>
            <a:prstGeom prst="line">
              <a:avLst/>
            </a:prstGeom>
            <a:ln w="28575" cmpd="sng">
              <a:solidFill>
                <a:schemeClr val="tx2"/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08"/>
            <p:cNvSpPr txBox="1">
              <a:spLocks noChangeArrowheads="1"/>
            </p:cNvSpPr>
            <p:nvPr/>
          </p:nvSpPr>
          <p:spPr bwMode="auto">
            <a:xfrm>
              <a:off x="3496362" y="2970309"/>
              <a:ext cx="363135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Vállalati webes tartalmak biztonságos elérése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</p:grpSp>
      <p:grpSp>
        <p:nvGrpSpPr>
          <p:cNvPr id="36" name="Group 95"/>
          <p:cNvGrpSpPr/>
          <p:nvPr/>
        </p:nvGrpSpPr>
        <p:grpSpPr>
          <a:xfrm>
            <a:off x="4226571" y="2730240"/>
            <a:ext cx="4641928" cy="323165"/>
            <a:chOff x="2571790" y="1999351"/>
            <a:chExt cx="4641928" cy="323165"/>
          </a:xfrm>
        </p:grpSpPr>
        <p:cxnSp>
          <p:nvCxnSpPr>
            <p:cNvPr id="37" name="Straight Connector 105"/>
            <p:cNvCxnSpPr>
              <a:endCxn id="38" idx="1"/>
            </p:cNvCxnSpPr>
            <p:nvPr/>
          </p:nvCxnSpPr>
          <p:spPr>
            <a:xfrm flipV="1">
              <a:off x="2571790" y="2160934"/>
              <a:ext cx="924572" cy="8644"/>
            </a:xfrm>
            <a:prstGeom prst="line">
              <a:avLst/>
            </a:prstGeom>
            <a:ln w="28575" cmpd="sng">
              <a:solidFill>
                <a:schemeClr val="tx2"/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06"/>
            <p:cNvSpPr txBox="1">
              <a:spLocks noChangeArrowheads="1"/>
            </p:cNvSpPr>
            <p:nvPr/>
          </p:nvSpPr>
          <p:spPr bwMode="auto">
            <a:xfrm>
              <a:off x="3496362" y="1999351"/>
              <a:ext cx="37173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Eszköz biztonság és konfiguráció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</p:grpSp>
      <p:grpSp>
        <p:nvGrpSpPr>
          <p:cNvPr id="39" name="Group 96"/>
          <p:cNvGrpSpPr/>
          <p:nvPr/>
        </p:nvGrpSpPr>
        <p:grpSpPr>
          <a:xfrm>
            <a:off x="4226572" y="4202835"/>
            <a:ext cx="4853929" cy="323165"/>
            <a:chOff x="2571790" y="2463980"/>
            <a:chExt cx="4853929" cy="323165"/>
          </a:xfrm>
        </p:grpSpPr>
        <p:cxnSp>
          <p:nvCxnSpPr>
            <p:cNvPr id="40" name="Straight Connector 103"/>
            <p:cNvCxnSpPr>
              <a:endCxn id="41" idx="1"/>
            </p:cNvCxnSpPr>
            <p:nvPr/>
          </p:nvCxnSpPr>
          <p:spPr>
            <a:xfrm flipV="1">
              <a:off x="2571790" y="2625563"/>
              <a:ext cx="924572" cy="8644"/>
            </a:xfrm>
            <a:prstGeom prst="line">
              <a:avLst/>
            </a:prstGeom>
            <a:ln w="28575" cmpd="sng">
              <a:solidFill>
                <a:schemeClr val="tx2"/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04"/>
            <p:cNvSpPr txBox="1">
              <a:spLocks noChangeArrowheads="1"/>
            </p:cNvSpPr>
            <p:nvPr/>
          </p:nvSpPr>
          <p:spPr bwMode="auto">
            <a:xfrm>
              <a:off x="3496362" y="2463980"/>
              <a:ext cx="39293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PIM (Levelezés, Naptár, Kontaktok)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</p:grpSp>
      <p:grpSp>
        <p:nvGrpSpPr>
          <p:cNvPr id="42" name="Group 97"/>
          <p:cNvGrpSpPr/>
          <p:nvPr/>
        </p:nvGrpSpPr>
        <p:grpSpPr>
          <a:xfrm>
            <a:off x="4226571" y="3187273"/>
            <a:ext cx="3622846" cy="323165"/>
            <a:chOff x="2571790" y="3439802"/>
            <a:chExt cx="3622846" cy="323165"/>
          </a:xfrm>
        </p:grpSpPr>
        <p:cxnSp>
          <p:nvCxnSpPr>
            <p:cNvPr id="43" name="Straight Connector 101"/>
            <p:cNvCxnSpPr>
              <a:endCxn id="44" idx="1"/>
            </p:cNvCxnSpPr>
            <p:nvPr/>
          </p:nvCxnSpPr>
          <p:spPr>
            <a:xfrm>
              <a:off x="2571790" y="3596798"/>
              <a:ext cx="924572" cy="4587"/>
            </a:xfrm>
            <a:prstGeom prst="line">
              <a:avLst/>
            </a:prstGeom>
            <a:ln w="28575" cmpd="sng">
              <a:solidFill>
                <a:schemeClr val="tx2"/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02"/>
            <p:cNvSpPr txBox="1">
              <a:spLocks noChangeArrowheads="1"/>
            </p:cNvSpPr>
            <p:nvPr/>
          </p:nvSpPr>
          <p:spPr bwMode="auto">
            <a:xfrm>
              <a:off x="3496362" y="3439802"/>
              <a:ext cx="26982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Vállalati mobil alkalmazások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</p:grpSp>
      <p:grpSp>
        <p:nvGrpSpPr>
          <p:cNvPr id="45" name="Group 98"/>
          <p:cNvGrpSpPr/>
          <p:nvPr/>
        </p:nvGrpSpPr>
        <p:grpSpPr>
          <a:xfrm>
            <a:off x="3701220" y="4596238"/>
            <a:ext cx="4996642" cy="553998"/>
            <a:chOff x="2066294" y="3865350"/>
            <a:chExt cx="4676966" cy="553998"/>
          </a:xfrm>
        </p:grpSpPr>
        <p:sp>
          <p:nvSpPr>
            <p:cNvPr id="46" name="TextBox 99"/>
            <p:cNvSpPr txBox="1">
              <a:spLocks noChangeArrowheads="1"/>
            </p:cNvSpPr>
            <p:nvPr/>
          </p:nvSpPr>
          <p:spPr bwMode="auto">
            <a:xfrm>
              <a:off x="3205866" y="3865350"/>
              <a:ext cx="353739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hu-HU" altLang="en-US" sz="1500" dirty="0" smtClean="0">
                  <a:solidFill>
                    <a:srgbClr val="262E32"/>
                  </a:solidFill>
                </a:rPr>
                <a:t>Vállalati- és </a:t>
              </a:r>
              <a:r>
                <a:rPr lang="hu-HU" altLang="en-US" sz="1500" dirty="0" smtClean="0">
                  <a:solidFill>
                    <a:srgbClr val="262E32"/>
                  </a:solidFill>
                </a:rPr>
                <a:t>magánadatok szétválasztása</a:t>
              </a:r>
              <a:endParaRPr lang="en-US" altLang="en-US" sz="1500" dirty="0">
                <a:solidFill>
                  <a:srgbClr val="262E32"/>
                </a:solidFill>
              </a:endParaRPr>
            </a:p>
          </p:txBody>
        </p:sp>
        <p:cxnSp>
          <p:nvCxnSpPr>
            <p:cNvPr id="47" name="Elbow Connector 100"/>
            <p:cNvCxnSpPr>
              <a:endCxn id="46" idx="1"/>
            </p:cNvCxnSpPr>
            <p:nvPr/>
          </p:nvCxnSpPr>
          <p:spPr>
            <a:xfrm>
              <a:off x="2066294" y="3957821"/>
              <a:ext cx="1139572" cy="184528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2"/>
              </a:solidFill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10"/>
          <p:cNvGrpSpPr/>
          <p:nvPr/>
        </p:nvGrpSpPr>
        <p:grpSpPr>
          <a:xfrm>
            <a:off x="1038915" y="3557975"/>
            <a:ext cx="903694" cy="600093"/>
            <a:chOff x="1038915" y="2700724"/>
            <a:chExt cx="903694" cy="600093"/>
          </a:xfrm>
        </p:grpSpPr>
        <p:pic>
          <p:nvPicPr>
            <p:cNvPr id="49" name="Picture 25" descr="20b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915" y="2700724"/>
              <a:ext cx="903694" cy="600093"/>
            </a:xfrm>
            <a:prstGeom prst="rect">
              <a:avLst/>
            </a:prstGeom>
          </p:spPr>
        </p:pic>
        <p:grpSp>
          <p:nvGrpSpPr>
            <p:cNvPr id="50" name="Group 20"/>
            <p:cNvGrpSpPr/>
            <p:nvPr/>
          </p:nvGrpSpPr>
          <p:grpSpPr>
            <a:xfrm>
              <a:off x="1522633" y="2768705"/>
              <a:ext cx="266605" cy="254600"/>
              <a:chOff x="1522633" y="2768705"/>
              <a:chExt cx="266605" cy="254600"/>
            </a:xfrm>
          </p:grpSpPr>
          <p:pic>
            <p:nvPicPr>
              <p:cNvPr id="53" name="Picture 63" descr="4a.pn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54" name="Picture 64" descr="4b.png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49" y="2910950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55" name="Picture 65" descr="4d.png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88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56" name="Picture 66" descr="4c.png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910950"/>
                <a:ext cx="112790" cy="112355"/>
              </a:xfrm>
              <a:prstGeom prst="rect">
                <a:avLst/>
              </a:prstGeom>
            </p:spPr>
          </p:pic>
        </p:grpSp>
        <p:pic>
          <p:nvPicPr>
            <p:cNvPr id="51" name="Picture 129" descr="52a.png"/>
            <p:cNvPicPr>
              <a:picLocks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6321" y="2738295"/>
              <a:ext cx="476246" cy="309847"/>
            </a:xfrm>
            <a:prstGeom prst="rect">
              <a:avLst/>
            </a:prstGeom>
          </p:spPr>
        </p:pic>
        <p:pic>
          <p:nvPicPr>
            <p:cNvPr id="52" name="Picture 132" descr="26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5712" y="2763430"/>
              <a:ext cx="126735" cy="126735"/>
            </a:xfrm>
            <a:prstGeom prst="rect">
              <a:avLst/>
            </a:prstGeom>
          </p:spPr>
        </p:pic>
      </p:grpSp>
      <p:grpSp>
        <p:nvGrpSpPr>
          <p:cNvPr id="57" name="Group 11"/>
          <p:cNvGrpSpPr/>
          <p:nvPr/>
        </p:nvGrpSpPr>
        <p:grpSpPr>
          <a:xfrm>
            <a:off x="1287357" y="4188421"/>
            <a:ext cx="1202819" cy="795565"/>
            <a:chOff x="1287356" y="3331170"/>
            <a:chExt cx="1202819" cy="795565"/>
          </a:xfrm>
        </p:grpSpPr>
        <p:grpSp>
          <p:nvGrpSpPr>
            <p:cNvPr id="58" name="Group 71"/>
            <p:cNvGrpSpPr/>
            <p:nvPr/>
          </p:nvGrpSpPr>
          <p:grpSpPr>
            <a:xfrm>
              <a:off x="1913575" y="3482356"/>
              <a:ext cx="266605" cy="254600"/>
              <a:chOff x="1913575" y="3482356"/>
              <a:chExt cx="266605" cy="254600"/>
            </a:xfrm>
          </p:grpSpPr>
          <p:pic>
            <p:nvPicPr>
              <p:cNvPr id="62" name="Picture 67" descr="4a.pn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63" name="Picture 68" descr="4b.png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391" y="3624601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64" name="Picture 69" descr="4d.png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82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65" name="Picture 70" descr="4c.png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624601"/>
                <a:ext cx="112790" cy="112355"/>
              </a:xfrm>
              <a:prstGeom prst="rect">
                <a:avLst/>
              </a:prstGeom>
            </p:spPr>
          </p:pic>
        </p:grpSp>
        <p:pic>
          <p:nvPicPr>
            <p:cNvPr id="59" name="Picture 28" descr="20c.png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356" y="3331170"/>
              <a:ext cx="1202819" cy="795565"/>
            </a:xfrm>
            <a:prstGeom prst="rect">
              <a:avLst/>
            </a:prstGeom>
          </p:spPr>
        </p:pic>
        <p:pic>
          <p:nvPicPr>
            <p:cNvPr id="60" name="Picture 130" descr="52b.png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9006" y="3450770"/>
              <a:ext cx="331134" cy="174974"/>
            </a:xfrm>
            <a:prstGeom prst="rect">
              <a:avLst/>
            </a:prstGeom>
          </p:spPr>
        </p:pic>
        <p:pic>
          <p:nvPicPr>
            <p:cNvPr id="61" name="Picture 133" descr="26.png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489" y="3489211"/>
              <a:ext cx="95218" cy="95218"/>
            </a:xfrm>
            <a:prstGeom prst="rect">
              <a:avLst/>
            </a:prstGeom>
          </p:spPr>
        </p:pic>
      </p:grpSp>
      <p:grpSp>
        <p:nvGrpSpPr>
          <p:cNvPr id="66" name="Group 13"/>
          <p:cNvGrpSpPr/>
          <p:nvPr/>
        </p:nvGrpSpPr>
        <p:grpSpPr>
          <a:xfrm>
            <a:off x="1964077" y="4957734"/>
            <a:ext cx="567149" cy="381536"/>
            <a:chOff x="1964076" y="4100484"/>
            <a:chExt cx="567149" cy="381536"/>
          </a:xfrm>
        </p:grpSpPr>
        <p:pic>
          <p:nvPicPr>
            <p:cNvPr id="67" name="Picture 29" descr="20d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076" y="4100484"/>
              <a:ext cx="567149" cy="381536"/>
            </a:xfrm>
            <a:prstGeom prst="rect">
              <a:avLst/>
            </a:prstGeom>
          </p:spPr>
        </p:pic>
        <p:pic>
          <p:nvPicPr>
            <p:cNvPr id="68" name="Picture 131" descr="52c.png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5214" y="4145543"/>
              <a:ext cx="180119" cy="127585"/>
            </a:xfrm>
            <a:prstGeom prst="rect">
              <a:avLst/>
            </a:prstGeom>
          </p:spPr>
        </p:pic>
        <p:pic>
          <p:nvPicPr>
            <p:cNvPr id="69" name="Picture 134" descr="26.png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485" y="4185374"/>
              <a:ext cx="59123" cy="59123"/>
            </a:xfrm>
            <a:prstGeom prst="rect">
              <a:avLst/>
            </a:prstGeom>
          </p:spPr>
        </p:pic>
      </p:grpSp>
      <p:grpSp>
        <p:nvGrpSpPr>
          <p:cNvPr id="70" name="Group 9"/>
          <p:cNvGrpSpPr/>
          <p:nvPr/>
        </p:nvGrpSpPr>
        <p:grpSpPr>
          <a:xfrm>
            <a:off x="769558" y="1966847"/>
            <a:ext cx="736056" cy="1569530"/>
            <a:chOff x="769558" y="1109597"/>
            <a:chExt cx="736056" cy="1569530"/>
          </a:xfrm>
        </p:grpSpPr>
        <p:pic>
          <p:nvPicPr>
            <p:cNvPr id="71" name="Picture 24" descr="20a.png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558" y="1109597"/>
              <a:ext cx="736056" cy="1569530"/>
            </a:xfrm>
            <a:prstGeom prst="rect">
              <a:avLst/>
            </a:prstGeom>
          </p:spPr>
        </p:pic>
        <p:grpSp>
          <p:nvGrpSpPr>
            <p:cNvPr id="72" name="Group 18"/>
            <p:cNvGrpSpPr/>
            <p:nvPr/>
          </p:nvGrpSpPr>
          <p:grpSpPr>
            <a:xfrm>
              <a:off x="1172463" y="1603154"/>
              <a:ext cx="219794" cy="751506"/>
              <a:chOff x="1172463" y="1603154"/>
              <a:chExt cx="219794" cy="751506"/>
            </a:xfrm>
          </p:grpSpPr>
          <p:pic>
            <p:nvPicPr>
              <p:cNvPr id="75" name="Picture 14" descr="4a.png"/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310" y="1603154"/>
                <a:ext cx="218947" cy="218947"/>
              </a:xfrm>
              <a:prstGeom prst="rect">
                <a:avLst/>
              </a:prstGeom>
            </p:spPr>
          </p:pic>
          <p:pic>
            <p:nvPicPr>
              <p:cNvPr id="76" name="Picture 15" descr="4b.png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1877635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77" name="Picture 16" descr="4c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2135713"/>
                <a:ext cx="219794" cy="218947"/>
              </a:xfrm>
              <a:prstGeom prst="rect">
                <a:avLst/>
              </a:prstGeom>
            </p:spPr>
          </p:pic>
        </p:grpSp>
        <p:pic>
          <p:nvPicPr>
            <p:cNvPr id="73" name="Picture 5" descr="10.png"/>
            <p:cNvPicPr>
              <a:picLocks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3371" y="1305669"/>
              <a:ext cx="327969" cy="1091943"/>
            </a:xfrm>
            <a:prstGeom prst="rect">
              <a:avLst/>
            </a:prstGeom>
          </p:spPr>
        </p:pic>
        <p:pic>
          <p:nvPicPr>
            <p:cNvPr id="74" name="Picture 135" descr="26.png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882" y="1359977"/>
              <a:ext cx="218947" cy="218947"/>
            </a:xfrm>
            <a:prstGeom prst="rect">
              <a:avLst/>
            </a:prstGeom>
          </p:spPr>
        </p:pic>
      </p:grpSp>
      <p:sp>
        <p:nvSpPr>
          <p:cNvPr id="2048" name="Rounded Rectangle 2047"/>
          <p:cNvSpPr/>
          <p:nvPr/>
        </p:nvSpPr>
        <p:spPr>
          <a:xfrm>
            <a:off x="4541982" y="1867075"/>
            <a:ext cx="3995578" cy="1177458"/>
          </a:xfrm>
          <a:prstGeom prst="roundRect">
            <a:avLst/>
          </a:prstGeom>
          <a:ln w="38100">
            <a:solidFill>
              <a:srgbClr val="FF99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1" name="Rounded Rectangle 80"/>
          <p:cNvSpPr/>
          <p:nvPr/>
        </p:nvSpPr>
        <p:spPr>
          <a:xfrm>
            <a:off x="4573545" y="4200439"/>
            <a:ext cx="3995578" cy="829553"/>
          </a:xfrm>
          <a:prstGeom prst="roundRect">
            <a:avLst/>
          </a:prstGeom>
          <a:ln w="38100">
            <a:solidFill>
              <a:srgbClr val="FF99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2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4491612" y="3169418"/>
            <a:ext cx="4055448" cy="1001996"/>
          </a:xfrm>
          <a:prstGeom prst="round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14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MobileIron </a:t>
            </a:r>
            <a:r>
              <a:rPr lang="hu-HU" dirty="0" err="1" smtClean="0"/>
              <a:t>Core</a:t>
            </a:r>
            <a:r>
              <a:rPr lang="hu-HU" dirty="0" smtClean="0"/>
              <a:t> – a „motor”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6" name="Group 2"/>
          <p:cNvGrpSpPr/>
          <p:nvPr/>
        </p:nvGrpSpPr>
        <p:grpSpPr>
          <a:xfrm>
            <a:off x="91558" y="2182337"/>
            <a:ext cx="2808958" cy="3515898"/>
            <a:chOff x="91558" y="1325087"/>
            <a:chExt cx="2808958" cy="3515898"/>
          </a:xfrm>
        </p:grpSpPr>
        <p:sp>
          <p:nvSpPr>
            <p:cNvPr id="7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35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7049" y="2299241"/>
            <a:ext cx="903695" cy="1495657"/>
            <a:chOff x="197048" y="1441990"/>
            <a:chExt cx="903695" cy="1495657"/>
          </a:xfrm>
        </p:grpSpPr>
        <p:grpSp>
          <p:nvGrpSpPr>
            <p:cNvPr id="10" name="Group 9"/>
            <p:cNvGrpSpPr/>
            <p:nvPr/>
          </p:nvGrpSpPr>
          <p:grpSpPr>
            <a:xfrm>
              <a:off x="294032" y="1441990"/>
              <a:ext cx="678959" cy="450859"/>
              <a:chOff x="1038915" y="2700724"/>
              <a:chExt cx="903694" cy="600093"/>
            </a:xfrm>
          </p:grpSpPr>
          <p:pic>
            <p:nvPicPr>
              <p:cNvPr id="24" name="Picture 25" descr="20b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8915" y="2700724"/>
                <a:ext cx="903694" cy="600093"/>
              </a:xfrm>
              <a:prstGeom prst="rect">
                <a:avLst/>
              </a:prstGeom>
            </p:spPr>
          </p:pic>
          <p:grpSp>
            <p:nvGrpSpPr>
              <p:cNvPr id="25" name="Group 20"/>
              <p:cNvGrpSpPr/>
              <p:nvPr/>
            </p:nvGrpSpPr>
            <p:grpSpPr>
              <a:xfrm>
                <a:off x="1522633" y="2768705"/>
                <a:ext cx="266605" cy="254600"/>
                <a:chOff x="1522633" y="2768705"/>
                <a:chExt cx="266605" cy="254600"/>
              </a:xfrm>
            </p:grpSpPr>
            <p:pic>
              <p:nvPicPr>
                <p:cNvPr id="27" name="Picture 63" descr="4a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28" name="Picture 64" descr="4b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449" y="2910950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29" name="Picture 65" descr="4d.png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88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30" name="Picture 66" descr="4c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910950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129" descr="52a.png"/>
              <p:cNvPicPr>
                <a:picLocks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6321" y="2738295"/>
                <a:ext cx="476246" cy="309847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97048" y="1925096"/>
              <a:ext cx="903695" cy="597720"/>
              <a:chOff x="1287356" y="3331170"/>
              <a:chExt cx="1202819" cy="795565"/>
            </a:xfrm>
          </p:grpSpPr>
          <p:grpSp>
            <p:nvGrpSpPr>
              <p:cNvPr id="16" name="Group 71"/>
              <p:cNvGrpSpPr/>
              <p:nvPr/>
            </p:nvGrpSpPr>
            <p:grpSpPr>
              <a:xfrm>
                <a:off x="1913575" y="3482356"/>
                <a:ext cx="266605" cy="254600"/>
                <a:chOff x="1913575" y="3482356"/>
                <a:chExt cx="266605" cy="254600"/>
              </a:xfrm>
            </p:grpSpPr>
            <p:pic>
              <p:nvPicPr>
                <p:cNvPr id="20" name="Picture 67" descr="4a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21" name="Picture 68" descr="4b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391" y="3624601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22" name="Picture 69" descr="4d.png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82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23" name="Picture 70" descr="4c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624601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8" descr="20c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7356" y="3331170"/>
                <a:ext cx="1202819" cy="795565"/>
              </a:xfrm>
              <a:prstGeom prst="rect">
                <a:avLst/>
              </a:prstGeom>
            </p:spPr>
          </p:pic>
          <p:pic>
            <p:nvPicPr>
              <p:cNvPr id="18" name="Picture 130" descr="52b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9006" y="3450770"/>
                <a:ext cx="331134" cy="174974"/>
              </a:xfrm>
              <a:prstGeom prst="rect">
                <a:avLst/>
              </a:prstGeom>
            </p:spPr>
          </p:pic>
          <p:pic>
            <p:nvPicPr>
              <p:cNvPr id="19" name="Picture 133" descr="26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7489" y="3489211"/>
                <a:ext cx="95218" cy="9521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66869" y="2556111"/>
              <a:ext cx="567149" cy="381536"/>
              <a:chOff x="1964076" y="4100484"/>
              <a:chExt cx="567149" cy="381536"/>
            </a:xfrm>
          </p:grpSpPr>
          <p:pic>
            <p:nvPicPr>
              <p:cNvPr id="13" name="Picture 29" descr="20d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4076" y="4100484"/>
                <a:ext cx="567149" cy="381536"/>
              </a:xfrm>
              <a:prstGeom prst="rect">
                <a:avLst/>
              </a:prstGeom>
            </p:spPr>
          </p:pic>
          <p:pic>
            <p:nvPicPr>
              <p:cNvPr id="14" name="Picture 131" descr="52c.pn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214" y="4145543"/>
                <a:ext cx="180119" cy="127585"/>
              </a:xfrm>
              <a:prstGeom prst="rect">
                <a:avLst/>
              </a:prstGeom>
            </p:spPr>
          </p:pic>
          <p:pic>
            <p:nvPicPr>
              <p:cNvPr id="15" name="Picture 134" descr="26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485" y="4185374"/>
                <a:ext cx="59123" cy="59123"/>
              </a:xfrm>
              <a:prstGeom prst="rect">
                <a:avLst/>
              </a:prstGeom>
            </p:spPr>
          </p:pic>
        </p:grpSp>
      </p:grpSp>
      <p:pic>
        <p:nvPicPr>
          <p:cNvPr id="34" name="Picture 120" descr="4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25" y="2155401"/>
            <a:ext cx="3625426" cy="3219043"/>
          </a:xfrm>
          <a:prstGeom prst="rect">
            <a:avLst/>
          </a:prstGeom>
        </p:spPr>
      </p:pic>
      <p:pic>
        <p:nvPicPr>
          <p:cNvPr id="35" name="Picture 121" descr="8.png"/>
          <p:cNvPicPr>
            <a:picLocks noChangeAspect="1"/>
          </p:cNvPicPr>
          <p:nvPr/>
        </p:nvPicPr>
        <p:blipFill>
          <a:blip r:embed="rId16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091" y="2300506"/>
            <a:ext cx="6417881" cy="2657228"/>
          </a:xfrm>
          <a:prstGeom prst="rect">
            <a:avLst/>
          </a:prstGeom>
        </p:spPr>
      </p:pic>
      <p:grpSp>
        <p:nvGrpSpPr>
          <p:cNvPr id="36" name="Group 19"/>
          <p:cNvGrpSpPr/>
          <p:nvPr/>
        </p:nvGrpSpPr>
        <p:grpSpPr>
          <a:xfrm>
            <a:off x="5828698" y="1920517"/>
            <a:ext cx="2883062" cy="3265498"/>
            <a:chOff x="5828698" y="1063267"/>
            <a:chExt cx="2883062" cy="3265498"/>
          </a:xfrm>
        </p:grpSpPr>
        <p:grpSp>
          <p:nvGrpSpPr>
            <p:cNvPr id="37" name="Group 122"/>
            <p:cNvGrpSpPr/>
            <p:nvPr/>
          </p:nvGrpSpPr>
          <p:grpSpPr>
            <a:xfrm>
              <a:off x="5828698" y="1374998"/>
              <a:ext cx="653169" cy="419304"/>
              <a:chOff x="3350694" y="2900018"/>
              <a:chExt cx="956305" cy="613901"/>
            </a:xfrm>
          </p:grpSpPr>
          <p:pic>
            <p:nvPicPr>
              <p:cNvPr id="58" name="Picture 123" descr="18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0694" y="2986013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59" name="Picture 124" descr="17a.pn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4997" y="2900018"/>
                <a:ext cx="577653" cy="538959"/>
              </a:xfrm>
              <a:prstGeom prst="rect">
                <a:avLst/>
              </a:prstGeom>
            </p:spPr>
          </p:pic>
        </p:grpSp>
        <p:grpSp>
          <p:nvGrpSpPr>
            <p:cNvPr id="38" name="Group 125"/>
            <p:cNvGrpSpPr/>
            <p:nvPr/>
          </p:nvGrpSpPr>
          <p:grpSpPr>
            <a:xfrm>
              <a:off x="6616027" y="1956645"/>
              <a:ext cx="653169" cy="396643"/>
              <a:chOff x="5282324" y="3797582"/>
              <a:chExt cx="956305" cy="580724"/>
            </a:xfrm>
          </p:grpSpPr>
          <p:pic>
            <p:nvPicPr>
              <p:cNvPr id="56" name="Picture 126" descr="18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2324" y="3850400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57" name="Picture 127" descr="17c.png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7595" y="3797582"/>
                <a:ext cx="659741" cy="498605"/>
              </a:xfrm>
              <a:prstGeom prst="rect">
                <a:avLst/>
              </a:prstGeom>
            </p:spPr>
          </p:pic>
        </p:grpSp>
        <p:grpSp>
          <p:nvGrpSpPr>
            <p:cNvPr id="39" name="Group 128"/>
            <p:cNvGrpSpPr/>
            <p:nvPr/>
          </p:nvGrpSpPr>
          <p:grpSpPr>
            <a:xfrm>
              <a:off x="6927044" y="1331413"/>
              <a:ext cx="653169" cy="460455"/>
              <a:chOff x="4173428" y="3704153"/>
              <a:chExt cx="956305" cy="674153"/>
            </a:xfrm>
          </p:grpSpPr>
          <p:pic>
            <p:nvPicPr>
              <p:cNvPr id="54" name="Picture 132" descr="18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3428" y="3850400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55" name="Picture 135" descr="7b.png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17947" y="3704153"/>
                <a:ext cx="636685" cy="603175"/>
              </a:xfrm>
              <a:prstGeom prst="rect">
                <a:avLst/>
              </a:prstGeom>
            </p:spPr>
          </p:pic>
        </p:grpSp>
        <p:grpSp>
          <p:nvGrpSpPr>
            <p:cNvPr id="40" name="Group 136"/>
            <p:cNvGrpSpPr/>
            <p:nvPr/>
          </p:nvGrpSpPr>
          <p:grpSpPr>
            <a:xfrm>
              <a:off x="7682444" y="1834274"/>
              <a:ext cx="653169" cy="513186"/>
              <a:chOff x="5125012" y="1489371"/>
              <a:chExt cx="956305" cy="751356"/>
            </a:xfrm>
          </p:grpSpPr>
          <p:pic>
            <p:nvPicPr>
              <p:cNvPr id="52" name="Picture 137" descr="18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5012" y="1712822"/>
                <a:ext cx="956305" cy="527905"/>
              </a:xfrm>
              <a:prstGeom prst="rect">
                <a:avLst/>
              </a:prstGeom>
            </p:spPr>
          </p:pic>
          <p:pic>
            <p:nvPicPr>
              <p:cNvPr id="53" name="Picture 138" descr="17d.png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8207" y="1489371"/>
                <a:ext cx="695615" cy="662172"/>
              </a:xfrm>
              <a:prstGeom prst="rect">
                <a:avLst/>
              </a:prstGeom>
            </p:spPr>
          </p:pic>
        </p:grpSp>
        <p:grpSp>
          <p:nvGrpSpPr>
            <p:cNvPr id="41" name="Group 139"/>
            <p:cNvGrpSpPr/>
            <p:nvPr/>
          </p:nvGrpSpPr>
          <p:grpSpPr>
            <a:xfrm>
              <a:off x="8058591" y="1331127"/>
              <a:ext cx="653169" cy="454750"/>
              <a:chOff x="7560895" y="1194284"/>
              <a:chExt cx="718486" cy="500225"/>
            </a:xfrm>
          </p:grpSpPr>
          <p:pic>
            <p:nvPicPr>
              <p:cNvPr id="50" name="Picture 140" descr="18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60895" y="1297884"/>
                <a:ext cx="718486" cy="396625"/>
              </a:xfrm>
              <a:prstGeom prst="rect">
                <a:avLst/>
              </a:prstGeom>
            </p:spPr>
          </p:pic>
          <p:pic>
            <p:nvPicPr>
              <p:cNvPr id="51" name="Picture 141" descr="3.png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3535" y="1194284"/>
                <a:ext cx="483424" cy="402578"/>
              </a:xfrm>
              <a:prstGeom prst="rect">
                <a:avLst/>
              </a:prstGeom>
            </p:spPr>
          </p:pic>
        </p:grpSp>
        <p:pic>
          <p:nvPicPr>
            <p:cNvPr id="42" name="Picture 142" descr="17e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798" y="2935782"/>
              <a:ext cx="370041" cy="456842"/>
            </a:xfrm>
            <a:prstGeom prst="rect">
              <a:avLst/>
            </a:prstGeom>
          </p:spPr>
        </p:pic>
        <p:pic>
          <p:nvPicPr>
            <p:cNvPr id="43" name="Picture 143" descr="17f.png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582" y="3885629"/>
              <a:ext cx="301515" cy="443136"/>
            </a:xfrm>
            <a:prstGeom prst="rect">
              <a:avLst/>
            </a:prstGeom>
          </p:spPr>
        </p:pic>
        <p:pic>
          <p:nvPicPr>
            <p:cNvPr id="44" name="Picture 144" descr="17g.png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023" y="3434336"/>
              <a:ext cx="429431" cy="347200"/>
            </a:xfrm>
            <a:prstGeom prst="rect">
              <a:avLst/>
            </a:prstGeom>
          </p:spPr>
        </p:pic>
        <p:pic>
          <p:nvPicPr>
            <p:cNvPr id="45" name="Picture 145" descr="17h.png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0968" y="2967128"/>
              <a:ext cx="365473" cy="415727"/>
            </a:xfrm>
            <a:prstGeom prst="rect">
              <a:avLst/>
            </a:prstGeom>
          </p:spPr>
        </p:pic>
        <p:pic>
          <p:nvPicPr>
            <p:cNvPr id="46" name="Picture 146" descr="7h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245" y="3459676"/>
              <a:ext cx="426494" cy="385762"/>
            </a:xfrm>
            <a:prstGeom prst="rect">
              <a:avLst/>
            </a:prstGeom>
          </p:spPr>
        </p:pic>
        <p:pic>
          <p:nvPicPr>
            <p:cNvPr id="47" name="Picture 147" descr="7b.png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3141" y="1063267"/>
              <a:ext cx="208421" cy="261355"/>
            </a:xfrm>
            <a:prstGeom prst="rect">
              <a:avLst/>
            </a:prstGeom>
          </p:spPr>
        </p:pic>
        <p:pic>
          <p:nvPicPr>
            <p:cNvPr id="48" name="Picture 148" descr="7c.png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558" y="1635361"/>
              <a:ext cx="232241" cy="177323"/>
            </a:xfrm>
            <a:prstGeom prst="rect">
              <a:avLst/>
            </a:prstGeom>
          </p:spPr>
        </p:pic>
        <p:pic>
          <p:nvPicPr>
            <p:cNvPr id="49" name="Picture 149" descr="7a.png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739" y="1070058"/>
              <a:ext cx="206916" cy="207518"/>
            </a:xfrm>
            <a:prstGeom prst="rect">
              <a:avLst/>
            </a:prstGeom>
          </p:spPr>
        </p:pic>
      </p:grpSp>
      <p:pic>
        <p:nvPicPr>
          <p:cNvPr id="60" name="Picture 150" descr="1a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68" y="3387420"/>
            <a:ext cx="1988476" cy="220540"/>
          </a:xfrm>
          <a:prstGeom prst="rect">
            <a:avLst/>
          </a:prstGeom>
        </p:spPr>
      </p:pic>
      <p:grpSp>
        <p:nvGrpSpPr>
          <p:cNvPr id="61" name="Group 92"/>
          <p:cNvGrpSpPr/>
          <p:nvPr/>
        </p:nvGrpSpPr>
        <p:grpSpPr>
          <a:xfrm>
            <a:off x="2999635" y="2128945"/>
            <a:ext cx="1448244" cy="3088165"/>
            <a:chOff x="2997943" y="1280566"/>
            <a:chExt cx="1448244" cy="3088165"/>
          </a:xfrm>
        </p:grpSpPr>
        <p:grpSp>
          <p:nvGrpSpPr>
            <p:cNvPr id="62" name="Group 93"/>
            <p:cNvGrpSpPr/>
            <p:nvPr/>
          </p:nvGrpSpPr>
          <p:grpSpPr>
            <a:xfrm>
              <a:off x="2997943" y="1280566"/>
              <a:ext cx="1448244" cy="3088165"/>
              <a:chOff x="769558" y="990829"/>
              <a:chExt cx="736056" cy="1569530"/>
            </a:xfrm>
          </p:grpSpPr>
          <p:pic>
            <p:nvPicPr>
              <p:cNvPr id="71" name="Picture 102" descr="20a.png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558" y="990829"/>
                <a:ext cx="736056" cy="1569530"/>
              </a:xfrm>
              <a:prstGeom prst="rect">
                <a:avLst/>
              </a:prstGeom>
            </p:spPr>
          </p:pic>
          <p:pic>
            <p:nvPicPr>
              <p:cNvPr id="72" name="Picture 103" descr="20e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5753" y="1188052"/>
                <a:ext cx="317943" cy="1095131"/>
              </a:xfrm>
              <a:prstGeom prst="rect">
                <a:avLst/>
              </a:prstGeom>
            </p:spPr>
          </p:pic>
        </p:grpSp>
        <p:pic>
          <p:nvPicPr>
            <p:cNvPr id="63" name="Picture 94" descr="68a.png"/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1774601"/>
              <a:ext cx="427412" cy="427412"/>
            </a:xfrm>
            <a:prstGeom prst="rect">
              <a:avLst/>
            </a:prstGeom>
          </p:spPr>
        </p:pic>
        <p:pic>
          <p:nvPicPr>
            <p:cNvPr id="64" name="Picture 95" descr="68b.png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8" y="2798193"/>
              <a:ext cx="427412" cy="427412"/>
            </a:xfrm>
            <a:prstGeom prst="rect">
              <a:avLst/>
            </a:prstGeom>
          </p:spPr>
        </p:pic>
        <p:pic>
          <p:nvPicPr>
            <p:cNvPr id="65" name="Picture 96" descr="68c.png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3306046"/>
              <a:ext cx="427412" cy="427412"/>
            </a:xfrm>
            <a:prstGeom prst="rect">
              <a:avLst/>
            </a:prstGeom>
          </p:spPr>
        </p:pic>
        <p:pic>
          <p:nvPicPr>
            <p:cNvPr id="66" name="Picture 97" descr="69b.png"/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1778780"/>
              <a:ext cx="427412" cy="427412"/>
            </a:xfrm>
            <a:prstGeom prst="rect">
              <a:avLst/>
            </a:prstGeom>
          </p:spPr>
        </p:pic>
        <p:pic>
          <p:nvPicPr>
            <p:cNvPr id="67" name="Picture 98" descr="69c.png"/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2278603"/>
              <a:ext cx="427412" cy="427412"/>
            </a:xfrm>
            <a:prstGeom prst="rect">
              <a:avLst/>
            </a:prstGeom>
          </p:spPr>
        </p:pic>
        <p:pic>
          <p:nvPicPr>
            <p:cNvPr id="68" name="Picture 99" descr="68d.png"/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2798193"/>
              <a:ext cx="429025" cy="427412"/>
            </a:xfrm>
            <a:prstGeom prst="rect">
              <a:avLst/>
            </a:prstGeom>
          </p:spPr>
        </p:pic>
        <p:pic>
          <p:nvPicPr>
            <p:cNvPr id="69" name="Picture 100" descr="69e.png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4636" y="3290621"/>
              <a:ext cx="427412" cy="427412"/>
            </a:xfrm>
            <a:prstGeom prst="rect">
              <a:avLst/>
            </a:prstGeom>
          </p:spPr>
        </p:pic>
        <p:pic>
          <p:nvPicPr>
            <p:cNvPr id="70" name="Picture 101" descr="69a.png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2278603"/>
              <a:ext cx="427412" cy="427412"/>
            </a:xfrm>
            <a:prstGeom prst="rect">
              <a:avLst/>
            </a:prstGeom>
          </p:spPr>
        </p:pic>
      </p:grpSp>
      <p:pic>
        <p:nvPicPr>
          <p:cNvPr id="74" name="Picture 158" descr="12a.png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346" y="2199228"/>
            <a:ext cx="989525" cy="1025557"/>
          </a:xfrm>
          <a:prstGeom prst="rect">
            <a:avLst/>
          </a:prstGeom>
        </p:spPr>
      </p:pic>
      <p:pic>
        <p:nvPicPr>
          <p:cNvPr id="75" name="Picture 117" descr="3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96" y="1845466"/>
            <a:ext cx="353618" cy="695045"/>
          </a:xfrm>
          <a:prstGeom prst="rect">
            <a:avLst/>
          </a:prstGeom>
        </p:spPr>
      </p:pic>
      <p:pic>
        <p:nvPicPr>
          <p:cNvPr id="76" name="Picture 118" descr="2.png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666" y="1845111"/>
            <a:ext cx="367336" cy="695045"/>
          </a:xfrm>
          <a:prstGeom prst="rect">
            <a:avLst/>
          </a:prstGeom>
        </p:spPr>
      </p:pic>
      <p:pic>
        <p:nvPicPr>
          <p:cNvPr id="77" name="Picture 119" descr="1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5" y="1845111"/>
            <a:ext cx="345997" cy="695045"/>
          </a:xfrm>
          <a:prstGeom prst="rect">
            <a:avLst/>
          </a:prstGeom>
        </p:spPr>
      </p:pic>
      <p:grpSp>
        <p:nvGrpSpPr>
          <p:cNvPr id="78" name="Group 23"/>
          <p:cNvGrpSpPr/>
          <p:nvPr/>
        </p:nvGrpSpPr>
        <p:grpSpPr>
          <a:xfrm>
            <a:off x="2117112" y="2633562"/>
            <a:ext cx="1251376" cy="427412"/>
            <a:chOff x="2117112" y="1776312"/>
            <a:chExt cx="1251376" cy="427412"/>
          </a:xfrm>
        </p:grpSpPr>
        <p:pic>
          <p:nvPicPr>
            <p:cNvPr id="79" name="Picture 22" descr="5.png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77" y="1947486"/>
              <a:ext cx="977411" cy="109470"/>
            </a:xfrm>
            <a:prstGeom prst="rect">
              <a:avLst/>
            </a:prstGeom>
          </p:spPr>
        </p:pic>
        <p:pic>
          <p:nvPicPr>
            <p:cNvPr id="80" name="Picture 151" descr="68a.png"/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7112" y="1776312"/>
              <a:ext cx="427412" cy="427412"/>
            </a:xfrm>
            <a:prstGeom prst="rect">
              <a:avLst/>
            </a:prstGeom>
          </p:spPr>
        </p:pic>
      </p:grpSp>
      <p:pic>
        <p:nvPicPr>
          <p:cNvPr id="81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83E-6 4.47393E-6 L -0.18414 4.473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MobileIron Sentry – a „kéz”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2" descr="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252" y="3723251"/>
            <a:ext cx="3955802" cy="1546629"/>
          </a:xfrm>
          <a:prstGeom prst="rect">
            <a:avLst/>
          </a:prstGeom>
        </p:spPr>
      </p:pic>
      <p:pic>
        <p:nvPicPr>
          <p:cNvPr id="7" name="Picture 148" descr="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25" y="2155401"/>
            <a:ext cx="3625426" cy="3219043"/>
          </a:xfrm>
          <a:prstGeom prst="rect">
            <a:avLst/>
          </a:prstGeom>
        </p:spPr>
      </p:pic>
      <p:grpSp>
        <p:nvGrpSpPr>
          <p:cNvPr id="8" name="Group 115"/>
          <p:cNvGrpSpPr/>
          <p:nvPr/>
        </p:nvGrpSpPr>
        <p:grpSpPr>
          <a:xfrm>
            <a:off x="6616028" y="1927309"/>
            <a:ext cx="2095733" cy="3258707"/>
            <a:chOff x="6616027" y="1070058"/>
            <a:chExt cx="2095733" cy="3258707"/>
          </a:xfrm>
        </p:grpSpPr>
        <p:grpSp>
          <p:nvGrpSpPr>
            <p:cNvPr id="9" name="Group 117"/>
            <p:cNvGrpSpPr/>
            <p:nvPr/>
          </p:nvGrpSpPr>
          <p:grpSpPr>
            <a:xfrm>
              <a:off x="6616027" y="1956645"/>
              <a:ext cx="653169" cy="396643"/>
              <a:chOff x="5282324" y="3797582"/>
              <a:chExt cx="956305" cy="580724"/>
            </a:xfrm>
          </p:grpSpPr>
          <p:pic>
            <p:nvPicPr>
              <p:cNvPr id="26" name="Picture 140" descr="18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2324" y="3850400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27" name="Picture 141" descr="17c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7595" y="3797582"/>
                <a:ext cx="659741" cy="498605"/>
              </a:xfrm>
              <a:prstGeom prst="rect">
                <a:avLst/>
              </a:prstGeom>
            </p:spPr>
          </p:pic>
        </p:grpSp>
        <p:grpSp>
          <p:nvGrpSpPr>
            <p:cNvPr id="10" name="Group 118"/>
            <p:cNvGrpSpPr/>
            <p:nvPr/>
          </p:nvGrpSpPr>
          <p:grpSpPr>
            <a:xfrm>
              <a:off x="6927044" y="1331413"/>
              <a:ext cx="653169" cy="460455"/>
              <a:chOff x="4173428" y="3704153"/>
              <a:chExt cx="956305" cy="674153"/>
            </a:xfrm>
          </p:grpSpPr>
          <p:pic>
            <p:nvPicPr>
              <p:cNvPr id="24" name="Picture 138" descr="18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3428" y="3850400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25" name="Picture 139" descr="7b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17947" y="3704153"/>
                <a:ext cx="636685" cy="603175"/>
              </a:xfrm>
              <a:prstGeom prst="rect">
                <a:avLst/>
              </a:prstGeom>
            </p:spPr>
          </p:pic>
        </p:grpSp>
        <p:grpSp>
          <p:nvGrpSpPr>
            <p:cNvPr id="11" name="Group 119"/>
            <p:cNvGrpSpPr/>
            <p:nvPr/>
          </p:nvGrpSpPr>
          <p:grpSpPr>
            <a:xfrm>
              <a:off x="7682444" y="1834274"/>
              <a:ext cx="653169" cy="513186"/>
              <a:chOff x="5125012" y="1489371"/>
              <a:chExt cx="956305" cy="751356"/>
            </a:xfrm>
          </p:grpSpPr>
          <p:pic>
            <p:nvPicPr>
              <p:cNvPr id="22" name="Picture 136" descr="18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5012" y="1712822"/>
                <a:ext cx="956305" cy="527905"/>
              </a:xfrm>
              <a:prstGeom prst="rect">
                <a:avLst/>
              </a:prstGeom>
            </p:spPr>
          </p:pic>
          <p:pic>
            <p:nvPicPr>
              <p:cNvPr id="23" name="Picture 137" descr="17d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8207" y="1489371"/>
                <a:ext cx="695615" cy="662172"/>
              </a:xfrm>
              <a:prstGeom prst="rect">
                <a:avLst/>
              </a:prstGeom>
            </p:spPr>
          </p:pic>
        </p:grpSp>
        <p:grpSp>
          <p:nvGrpSpPr>
            <p:cNvPr id="12" name="Group 120"/>
            <p:cNvGrpSpPr/>
            <p:nvPr/>
          </p:nvGrpSpPr>
          <p:grpSpPr>
            <a:xfrm>
              <a:off x="8058591" y="1331127"/>
              <a:ext cx="653169" cy="454750"/>
              <a:chOff x="7560895" y="1194284"/>
              <a:chExt cx="718486" cy="500225"/>
            </a:xfrm>
          </p:grpSpPr>
          <p:pic>
            <p:nvPicPr>
              <p:cNvPr id="20" name="Picture 132" descr="18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60895" y="1297884"/>
                <a:ext cx="718486" cy="396625"/>
              </a:xfrm>
              <a:prstGeom prst="rect">
                <a:avLst/>
              </a:prstGeom>
            </p:spPr>
          </p:pic>
          <p:pic>
            <p:nvPicPr>
              <p:cNvPr id="21" name="Picture 135" descr="3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3535" y="1194284"/>
                <a:ext cx="483424" cy="402578"/>
              </a:xfrm>
              <a:prstGeom prst="rect">
                <a:avLst/>
              </a:prstGeom>
            </p:spPr>
          </p:pic>
        </p:grpSp>
        <p:pic>
          <p:nvPicPr>
            <p:cNvPr id="13" name="Picture 121" descr="17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798" y="2935782"/>
              <a:ext cx="370041" cy="456842"/>
            </a:xfrm>
            <a:prstGeom prst="rect">
              <a:avLst/>
            </a:prstGeom>
          </p:spPr>
        </p:pic>
        <p:pic>
          <p:nvPicPr>
            <p:cNvPr id="14" name="Picture 122" descr="17f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582" y="3885629"/>
              <a:ext cx="301515" cy="443136"/>
            </a:xfrm>
            <a:prstGeom prst="rect">
              <a:avLst/>
            </a:prstGeom>
          </p:spPr>
        </p:pic>
        <p:pic>
          <p:nvPicPr>
            <p:cNvPr id="15" name="Picture 123" descr="17g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023" y="3434336"/>
              <a:ext cx="429431" cy="347200"/>
            </a:xfrm>
            <a:prstGeom prst="rect">
              <a:avLst/>
            </a:prstGeom>
          </p:spPr>
        </p:pic>
        <p:pic>
          <p:nvPicPr>
            <p:cNvPr id="16" name="Picture 124" descr="17h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0968" y="2967128"/>
              <a:ext cx="365473" cy="415727"/>
            </a:xfrm>
            <a:prstGeom prst="rect">
              <a:avLst/>
            </a:prstGeom>
          </p:spPr>
        </p:pic>
        <p:pic>
          <p:nvPicPr>
            <p:cNvPr id="17" name="Picture 125" descr="7h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245" y="3459676"/>
              <a:ext cx="426494" cy="385762"/>
            </a:xfrm>
            <a:prstGeom prst="rect">
              <a:avLst/>
            </a:prstGeom>
          </p:spPr>
        </p:pic>
        <p:pic>
          <p:nvPicPr>
            <p:cNvPr id="18" name="Picture 127" descr="7c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558" y="1635361"/>
              <a:ext cx="232241" cy="177323"/>
            </a:xfrm>
            <a:prstGeom prst="rect">
              <a:avLst/>
            </a:prstGeom>
          </p:spPr>
        </p:pic>
        <p:pic>
          <p:nvPicPr>
            <p:cNvPr id="19" name="Picture 128" descr="7a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739" y="1070058"/>
              <a:ext cx="206916" cy="207518"/>
            </a:xfrm>
            <a:prstGeom prst="rect">
              <a:avLst/>
            </a:prstGeom>
          </p:spPr>
        </p:pic>
      </p:grpSp>
      <p:pic>
        <p:nvPicPr>
          <p:cNvPr id="28" name="Picture 82" descr="35b.png"/>
          <p:cNvPicPr>
            <a:picLocks noChangeAspect="1"/>
          </p:cNvPicPr>
          <p:nvPr/>
        </p:nvPicPr>
        <p:blipFill>
          <a:blip r:embed="rId16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246" y="2758662"/>
            <a:ext cx="966680" cy="1354444"/>
          </a:xfrm>
          <a:prstGeom prst="rect">
            <a:avLst/>
          </a:prstGeom>
        </p:spPr>
      </p:pic>
      <p:grpSp>
        <p:nvGrpSpPr>
          <p:cNvPr id="30" name="Group 2"/>
          <p:cNvGrpSpPr/>
          <p:nvPr/>
        </p:nvGrpSpPr>
        <p:grpSpPr>
          <a:xfrm>
            <a:off x="91558" y="2182337"/>
            <a:ext cx="2808958" cy="3515898"/>
            <a:chOff x="91558" y="1325087"/>
            <a:chExt cx="2808958" cy="3515898"/>
          </a:xfrm>
        </p:grpSpPr>
        <p:sp>
          <p:nvSpPr>
            <p:cNvPr id="31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4" descr="35a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grpSp>
        <p:nvGrpSpPr>
          <p:cNvPr id="33" name="Group 15"/>
          <p:cNvGrpSpPr/>
          <p:nvPr/>
        </p:nvGrpSpPr>
        <p:grpSpPr>
          <a:xfrm>
            <a:off x="197049" y="2299241"/>
            <a:ext cx="903695" cy="1495657"/>
            <a:chOff x="197048" y="1441990"/>
            <a:chExt cx="903695" cy="1495657"/>
          </a:xfrm>
        </p:grpSpPr>
        <p:grpSp>
          <p:nvGrpSpPr>
            <p:cNvPr id="34" name="Group 9"/>
            <p:cNvGrpSpPr/>
            <p:nvPr/>
          </p:nvGrpSpPr>
          <p:grpSpPr>
            <a:xfrm>
              <a:off x="294032" y="1441990"/>
              <a:ext cx="678959" cy="450859"/>
              <a:chOff x="1038915" y="2700724"/>
              <a:chExt cx="903694" cy="600093"/>
            </a:xfrm>
          </p:grpSpPr>
          <p:pic>
            <p:nvPicPr>
              <p:cNvPr id="48" name="Picture 25" descr="20b.pn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8915" y="2700724"/>
                <a:ext cx="903694" cy="600093"/>
              </a:xfrm>
              <a:prstGeom prst="rect">
                <a:avLst/>
              </a:prstGeom>
            </p:spPr>
          </p:pic>
          <p:grpSp>
            <p:nvGrpSpPr>
              <p:cNvPr id="49" name="Group 20"/>
              <p:cNvGrpSpPr/>
              <p:nvPr/>
            </p:nvGrpSpPr>
            <p:grpSpPr>
              <a:xfrm>
                <a:off x="1522633" y="2768705"/>
                <a:ext cx="266605" cy="254600"/>
                <a:chOff x="1522633" y="2768705"/>
                <a:chExt cx="266605" cy="254600"/>
              </a:xfrm>
            </p:grpSpPr>
            <p:pic>
              <p:nvPicPr>
                <p:cNvPr id="51" name="Picture 63" descr="4a.png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52" name="Picture 64" descr="4b.png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449" y="2910950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53" name="Picture 65" descr="4d.png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88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54" name="Picture 66" descr="4c.png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910950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50" name="Picture 129" descr="52a.png"/>
              <p:cNvPicPr>
                <a:picLocks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6321" y="2738295"/>
                <a:ext cx="476246" cy="309847"/>
              </a:xfrm>
              <a:prstGeom prst="rect">
                <a:avLst/>
              </a:prstGeom>
            </p:spPr>
          </p:pic>
        </p:grpSp>
        <p:grpSp>
          <p:nvGrpSpPr>
            <p:cNvPr id="35" name="Group 10"/>
            <p:cNvGrpSpPr/>
            <p:nvPr/>
          </p:nvGrpSpPr>
          <p:grpSpPr>
            <a:xfrm>
              <a:off x="197048" y="1925096"/>
              <a:ext cx="903695" cy="597720"/>
              <a:chOff x="1287356" y="3331170"/>
              <a:chExt cx="1202819" cy="795565"/>
            </a:xfrm>
          </p:grpSpPr>
          <p:grpSp>
            <p:nvGrpSpPr>
              <p:cNvPr id="40" name="Group 71"/>
              <p:cNvGrpSpPr/>
              <p:nvPr/>
            </p:nvGrpSpPr>
            <p:grpSpPr>
              <a:xfrm>
                <a:off x="1913575" y="3482356"/>
                <a:ext cx="266605" cy="254600"/>
                <a:chOff x="1913575" y="3482356"/>
                <a:chExt cx="266605" cy="254600"/>
              </a:xfrm>
            </p:grpSpPr>
            <p:pic>
              <p:nvPicPr>
                <p:cNvPr id="44" name="Picture 67" descr="4a.png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45" name="Picture 68" descr="4b.png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391" y="3624601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46" name="Picture 69" descr="4d.png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82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47" name="Picture 70" descr="4c.png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624601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8" descr="20c.png"/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7356" y="3331170"/>
                <a:ext cx="1202819" cy="795565"/>
              </a:xfrm>
              <a:prstGeom prst="rect">
                <a:avLst/>
              </a:prstGeom>
            </p:spPr>
          </p:pic>
          <p:pic>
            <p:nvPicPr>
              <p:cNvPr id="42" name="Picture 130" descr="52b.png"/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9006" y="3450770"/>
                <a:ext cx="331134" cy="174974"/>
              </a:xfrm>
              <a:prstGeom prst="rect">
                <a:avLst/>
              </a:prstGeom>
            </p:spPr>
          </p:pic>
          <p:pic>
            <p:nvPicPr>
              <p:cNvPr id="43" name="Picture 133" descr="26.png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7489" y="3489211"/>
                <a:ext cx="95218" cy="95218"/>
              </a:xfrm>
              <a:prstGeom prst="rect">
                <a:avLst/>
              </a:prstGeom>
            </p:spPr>
          </p:pic>
        </p:grpSp>
        <p:grpSp>
          <p:nvGrpSpPr>
            <p:cNvPr id="36" name="Group 11"/>
            <p:cNvGrpSpPr/>
            <p:nvPr/>
          </p:nvGrpSpPr>
          <p:grpSpPr>
            <a:xfrm>
              <a:off x="366869" y="2556111"/>
              <a:ext cx="567149" cy="381536"/>
              <a:chOff x="1964076" y="4100484"/>
              <a:chExt cx="567149" cy="381536"/>
            </a:xfrm>
          </p:grpSpPr>
          <p:pic>
            <p:nvPicPr>
              <p:cNvPr id="37" name="Picture 29" descr="20d.png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4076" y="4100484"/>
                <a:ext cx="567149" cy="381536"/>
              </a:xfrm>
              <a:prstGeom prst="rect">
                <a:avLst/>
              </a:prstGeom>
            </p:spPr>
          </p:pic>
          <p:pic>
            <p:nvPicPr>
              <p:cNvPr id="38" name="Picture 131" descr="52c.png"/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214" y="4145543"/>
                <a:ext cx="180119" cy="127585"/>
              </a:xfrm>
              <a:prstGeom prst="rect">
                <a:avLst/>
              </a:prstGeom>
            </p:spPr>
          </p:pic>
          <p:pic>
            <p:nvPicPr>
              <p:cNvPr id="39" name="Picture 134" descr="26.png"/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485" y="4185374"/>
                <a:ext cx="59123" cy="59123"/>
              </a:xfrm>
              <a:prstGeom prst="rect">
                <a:avLst/>
              </a:prstGeom>
            </p:spPr>
          </p:pic>
        </p:grpSp>
      </p:grpSp>
      <p:pic>
        <p:nvPicPr>
          <p:cNvPr id="55" name="Picture 158" descr="12a.pn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346" y="2199228"/>
            <a:ext cx="989525" cy="1025557"/>
          </a:xfrm>
          <a:prstGeom prst="rect">
            <a:avLst/>
          </a:prstGeom>
        </p:spPr>
      </p:pic>
      <p:pic>
        <p:nvPicPr>
          <p:cNvPr id="56" name="Picture 163" descr="24b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342" y="3858064"/>
            <a:ext cx="962723" cy="1017614"/>
          </a:xfrm>
          <a:prstGeom prst="rect">
            <a:avLst/>
          </a:prstGeom>
        </p:spPr>
      </p:pic>
      <p:pic>
        <p:nvPicPr>
          <p:cNvPr id="57" name="Picture 13" descr="40.png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22" y="3802032"/>
            <a:ext cx="2041716" cy="644163"/>
          </a:xfrm>
          <a:prstGeom prst="rect">
            <a:avLst/>
          </a:prstGeom>
        </p:spPr>
      </p:pic>
      <p:grpSp>
        <p:nvGrpSpPr>
          <p:cNvPr id="58" name="Group 84"/>
          <p:cNvGrpSpPr/>
          <p:nvPr/>
        </p:nvGrpSpPr>
        <p:grpSpPr>
          <a:xfrm>
            <a:off x="1315896" y="2139528"/>
            <a:ext cx="1448244" cy="3088165"/>
            <a:chOff x="2997943" y="1280566"/>
            <a:chExt cx="1448244" cy="3088165"/>
          </a:xfrm>
        </p:grpSpPr>
        <p:grpSp>
          <p:nvGrpSpPr>
            <p:cNvPr id="59" name="Group 85"/>
            <p:cNvGrpSpPr/>
            <p:nvPr/>
          </p:nvGrpSpPr>
          <p:grpSpPr>
            <a:xfrm>
              <a:off x="2997943" y="1280566"/>
              <a:ext cx="1448244" cy="3088165"/>
              <a:chOff x="769558" y="990829"/>
              <a:chExt cx="736056" cy="1569530"/>
            </a:xfrm>
          </p:grpSpPr>
          <p:pic>
            <p:nvPicPr>
              <p:cNvPr id="68" name="Picture 95" descr="20a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558" y="990829"/>
                <a:ext cx="736056" cy="1569530"/>
              </a:xfrm>
              <a:prstGeom prst="rect">
                <a:avLst/>
              </a:prstGeom>
            </p:spPr>
          </p:pic>
          <p:pic>
            <p:nvPicPr>
              <p:cNvPr id="69" name="Picture 96" descr="20e.png"/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5753" y="1188052"/>
                <a:ext cx="317943" cy="1095131"/>
              </a:xfrm>
              <a:prstGeom prst="rect">
                <a:avLst/>
              </a:prstGeom>
            </p:spPr>
          </p:pic>
        </p:grpSp>
        <p:pic>
          <p:nvPicPr>
            <p:cNvPr id="60" name="Picture 87" descr="68a.png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1774601"/>
              <a:ext cx="427412" cy="427412"/>
            </a:xfrm>
            <a:prstGeom prst="rect">
              <a:avLst/>
            </a:prstGeom>
          </p:spPr>
        </p:pic>
        <p:pic>
          <p:nvPicPr>
            <p:cNvPr id="61" name="Picture 88" descr="68b.png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8" y="2798193"/>
              <a:ext cx="427412" cy="427412"/>
            </a:xfrm>
            <a:prstGeom prst="rect">
              <a:avLst/>
            </a:prstGeom>
          </p:spPr>
        </p:pic>
        <p:pic>
          <p:nvPicPr>
            <p:cNvPr id="62" name="Picture 89" descr="68c.png"/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3304891"/>
              <a:ext cx="427412" cy="427412"/>
            </a:xfrm>
            <a:prstGeom prst="rect">
              <a:avLst/>
            </a:prstGeom>
          </p:spPr>
        </p:pic>
        <p:pic>
          <p:nvPicPr>
            <p:cNvPr id="63" name="Picture 90" descr="69b.png"/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1778780"/>
              <a:ext cx="427412" cy="427412"/>
            </a:xfrm>
            <a:prstGeom prst="rect">
              <a:avLst/>
            </a:prstGeom>
          </p:spPr>
        </p:pic>
        <p:pic>
          <p:nvPicPr>
            <p:cNvPr id="64" name="Picture 91" descr="69c.png"/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2278603"/>
              <a:ext cx="427412" cy="427412"/>
            </a:xfrm>
            <a:prstGeom prst="rect">
              <a:avLst/>
            </a:prstGeom>
          </p:spPr>
        </p:pic>
        <p:pic>
          <p:nvPicPr>
            <p:cNvPr id="65" name="Picture 92" descr="68d.png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2798193"/>
              <a:ext cx="429025" cy="427412"/>
            </a:xfrm>
            <a:prstGeom prst="rect">
              <a:avLst/>
            </a:prstGeom>
          </p:spPr>
        </p:pic>
        <p:pic>
          <p:nvPicPr>
            <p:cNvPr id="66" name="Picture 93" descr="69e.png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4636" y="3290621"/>
              <a:ext cx="427412" cy="427412"/>
            </a:xfrm>
            <a:prstGeom prst="rect">
              <a:avLst/>
            </a:prstGeom>
          </p:spPr>
        </p:pic>
        <p:pic>
          <p:nvPicPr>
            <p:cNvPr id="67" name="Picture 94" descr="69a.png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2278603"/>
              <a:ext cx="427412" cy="427412"/>
            </a:xfrm>
            <a:prstGeom prst="rect">
              <a:avLst/>
            </a:prstGeom>
          </p:spPr>
        </p:pic>
      </p:grpSp>
      <p:pic>
        <p:nvPicPr>
          <p:cNvPr id="70" name="Picture 14" descr="40b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574" y="4028713"/>
            <a:ext cx="2141279" cy="959495"/>
          </a:xfrm>
          <a:prstGeom prst="rect">
            <a:avLst/>
          </a:prstGeom>
        </p:spPr>
      </p:pic>
      <p:grpSp>
        <p:nvGrpSpPr>
          <p:cNvPr id="71" name="Group 108"/>
          <p:cNvGrpSpPr/>
          <p:nvPr/>
        </p:nvGrpSpPr>
        <p:grpSpPr>
          <a:xfrm>
            <a:off x="3350214" y="1845110"/>
            <a:ext cx="745300" cy="695400"/>
            <a:chOff x="3359351" y="996996"/>
            <a:chExt cx="745300" cy="695400"/>
          </a:xfrm>
        </p:grpSpPr>
        <p:pic>
          <p:nvPicPr>
            <p:cNvPr id="72" name="Picture 109" descr="3.png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033" y="997351"/>
              <a:ext cx="353618" cy="695045"/>
            </a:xfrm>
            <a:prstGeom prst="rect">
              <a:avLst/>
            </a:prstGeom>
          </p:spPr>
        </p:pic>
        <p:pic>
          <p:nvPicPr>
            <p:cNvPr id="73" name="Picture 110" descr="2.png"/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7803" y="996996"/>
              <a:ext cx="367336" cy="695045"/>
            </a:xfrm>
            <a:prstGeom prst="rect">
              <a:avLst/>
            </a:prstGeom>
          </p:spPr>
        </p:pic>
        <p:pic>
          <p:nvPicPr>
            <p:cNvPr id="74" name="Picture 111" descr="1.png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351" y="996996"/>
              <a:ext cx="345997" cy="695045"/>
            </a:xfrm>
            <a:prstGeom prst="rect">
              <a:avLst/>
            </a:prstGeom>
          </p:spPr>
        </p:pic>
      </p:grpSp>
      <p:grpSp>
        <p:nvGrpSpPr>
          <p:cNvPr id="75" name="Group 107"/>
          <p:cNvGrpSpPr/>
          <p:nvPr/>
        </p:nvGrpSpPr>
        <p:grpSpPr>
          <a:xfrm>
            <a:off x="2117112" y="2633562"/>
            <a:ext cx="1251376" cy="427412"/>
            <a:chOff x="2117112" y="1776312"/>
            <a:chExt cx="1251376" cy="427412"/>
          </a:xfrm>
        </p:grpSpPr>
        <p:pic>
          <p:nvPicPr>
            <p:cNvPr id="76" name="Picture 112" descr="5.png"/>
            <p:cNvPicPr>
              <a:picLocks noChangeAspect="1"/>
            </p:cNvPicPr>
            <p:nvPr/>
          </p:nvPicPr>
          <p:blipFill>
            <a:blip r:embed="rId47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77" y="1947486"/>
              <a:ext cx="977411" cy="109470"/>
            </a:xfrm>
            <a:prstGeom prst="rect">
              <a:avLst/>
            </a:prstGeom>
          </p:spPr>
        </p:pic>
        <p:pic>
          <p:nvPicPr>
            <p:cNvPr id="77" name="Picture 113" descr="68a.png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7112" y="1776312"/>
              <a:ext cx="427412" cy="427412"/>
            </a:xfrm>
            <a:prstGeom prst="rect">
              <a:avLst/>
            </a:prstGeom>
          </p:spPr>
        </p:pic>
      </p:grpSp>
      <p:grpSp>
        <p:nvGrpSpPr>
          <p:cNvPr id="78" name="Group 7"/>
          <p:cNvGrpSpPr/>
          <p:nvPr/>
        </p:nvGrpSpPr>
        <p:grpSpPr>
          <a:xfrm>
            <a:off x="5828699" y="1920518"/>
            <a:ext cx="653169" cy="731035"/>
            <a:chOff x="5828698" y="1063267"/>
            <a:chExt cx="653169" cy="731035"/>
          </a:xfrm>
        </p:grpSpPr>
        <p:pic>
          <p:nvPicPr>
            <p:cNvPr id="79" name="Picture 144" descr="18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698" y="1433734"/>
              <a:ext cx="653169" cy="360568"/>
            </a:xfrm>
            <a:prstGeom prst="rect">
              <a:avLst/>
            </a:prstGeom>
          </p:spPr>
        </p:pic>
        <p:pic>
          <p:nvPicPr>
            <p:cNvPr id="80" name="Picture 145" descr="17a.png"/>
            <p:cNvPicPr>
              <a:picLocks noChangeAspect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1410" y="1374998"/>
              <a:ext cx="394545" cy="368117"/>
            </a:xfrm>
            <a:prstGeom prst="rect">
              <a:avLst/>
            </a:prstGeom>
          </p:spPr>
        </p:pic>
        <p:pic>
          <p:nvPicPr>
            <p:cNvPr id="81" name="Picture 146" descr="7b.png"/>
            <p:cNvPicPr>
              <a:picLocks noChangeAspect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3141" y="1063267"/>
              <a:ext cx="208421" cy="261355"/>
            </a:xfrm>
            <a:prstGeom prst="rect">
              <a:avLst/>
            </a:prstGeom>
          </p:spPr>
        </p:pic>
      </p:grpSp>
      <p:pic>
        <p:nvPicPr>
          <p:cNvPr id="82" name="Picture 147" descr="1a.png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68" y="3387420"/>
            <a:ext cx="1988476" cy="220540"/>
          </a:xfrm>
          <a:prstGeom prst="rect">
            <a:avLst/>
          </a:prstGeom>
        </p:spPr>
      </p:pic>
      <p:pic>
        <p:nvPicPr>
          <p:cNvPr id="83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2" descr="35b.png"/>
          <p:cNvPicPr>
            <a:picLocks noChangeAspect="1"/>
          </p:cNvPicPr>
          <p:nvPr/>
        </p:nvPicPr>
        <p:blipFill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246" y="2758662"/>
            <a:ext cx="966680" cy="1354444"/>
          </a:xfrm>
          <a:prstGeom prst="rect">
            <a:avLst/>
          </a:prstGeom>
        </p:spPr>
      </p:pic>
      <p:pic>
        <p:nvPicPr>
          <p:cNvPr id="85" name="Picture 17" descr="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05" y="2200039"/>
            <a:ext cx="981858" cy="101154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MobileIron </a:t>
            </a:r>
            <a:r>
              <a:rPr lang="hu-HU" dirty="0" smtClean="0"/>
              <a:t>Architektúra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2" descr="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252" y="3723251"/>
            <a:ext cx="3955802" cy="1546629"/>
          </a:xfrm>
          <a:prstGeom prst="rect">
            <a:avLst/>
          </a:prstGeom>
        </p:spPr>
      </p:pic>
      <p:pic>
        <p:nvPicPr>
          <p:cNvPr id="7" name="Picture 148" descr="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25" y="2155401"/>
            <a:ext cx="3625426" cy="3219043"/>
          </a:xfrm>
          <a:prstGeom prst="rect">
            <a:avLst/>
          </a:prstGeom>
        </p:spPr>
      </p:pic>
      <p:grpSp>
        <p:nvGrpSpPr>
          <p:cNvPr id="8" name="Group 115"/>
          <p:cNvGrpSpPr/>
          <p:nvPr/>
        </p:nvGrpSpPr>
        <p:grpSpPr>
          <a:xfrm>
            <a:off x="6616028" y="1927309"/>
            <a:ext cx="2095733" cy="3258707"/>
            <a:chOff x="6616027" y="1070058"/>
            <a:chExt cx="2095733" cy="3258707"/>
          </a:xfrm>
        </p:grpSpPr>
        <p:grpSp>
          <p:nvGrpSpPr>
            <p:cNvPr id="9" name="Group 117"/>
            <p:cNvGrpSpPr/>
            <p:nvPr/>
          </p:nvGrpSpPr>
          <p:grpSpPr>
            <a:xfrm>
              <a:off x="6616027" y="1956645"/>
              <a:ext cx="653169" cy="396643"/>
              <a:chOff x="5282324" y="3797582"/>
              <a:chExt cx="956305" cy="580724"/>
            </a:xfrm>
          </p:grpSpPr>
          <p:pic>
            <p:nvPicPr>
              <p:cNvPr id="26" name="Picture 140" descr="18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2324" y="3850400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27" name="Picture 141" descr="17c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7595" y="3797582"/>
                <a:ext cx="659741" cy="498605"/>
              </a:xfrm>
              <a:prstGeom prst="rect">
                <a:avLst/>
              </a:prstGeom>
            </p:spPr>
          </p:pic>
        </p:grpSp>
        <p:grpSp>
          <p:nvGrpSpPr>
            <p:cNvPr id="10" name="Group 118"/>
            <p:cNvGrpSpPr/>
            <p:nvPr/>
          </p:nvGrpSpPr>
          <p:grpSpPr>
            <a:xfrm>
              <a:off x="6927044" y="1331413"/>
              <a:ext cx="653169" cy="460455"/>
              <a:chOff x="4173428" y="3704153"/>
              <a:chExt cx="956305" cy="674153"/>
            </a:xfrm>
          </p:grpSpPr>
          <p:pic>
            <p:nvPicPr>
              <p:cNvPr id="24" name="Picture 138" descr="18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3428" y="3850400"/>
                <a:ext cx="956305" cy="527906"/>
              </a:xfrm>
              <a:prstGeom prst="rect">
                <a:avLst/>
              </a:prstGeom>
            </p:spPr>
          </p:pic>
          <p:pic>
            <p:nvPicPr>
              <p:cNvPr id="25" name="Picture 139" descr="7b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17947" y="3704153"/>
                <a:ext cx="636685" cy="603175"/>
              </a:xfrm>
              <a:prstGeom prst="rect">
                <a:avLst/>
              </a:prstGeom>
            </p:spPr>
          </p:pic>
        </p:grpSp>
        <p:grpSp>
          <p:nvGrpSpPr>
            <p:cNvPr id="11" name="Group 119"/>
            <p:cNvGrpSpPr/>
            <p:nvPr/>
          </p:nvGrpSpPr>
          <p:grpSpPr>
            <a:xfrm>
              <a:off x="7682444" y="1834274"/>
              <a:ext cx="653169" cy="513186"/>
              <a:chOff x="5125012" y="1489371"/>
              <a:chExt cx="956305" cy="751356"/>
            </a:xfrm>
          </p:grpSpPr>
          <p:pic>
            <p:nvPicPr>
              <p:cNvPr id="22" name="Picture 136" descr="18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5012" y="1712822"/>
                <a:ext cx="956305" cy="527905"/>
              </a:xfrm>
              <a:prstGeom prst="rect">
                <a:avLst/>
              </a:prstGeom>
            </p:spPr>
          </p:pic>
          <p:pic>
            <p:nvPicPr>
              <p:cNvPr id="23" name="Picture 137" descr="17d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8207" y="1489371"/>
                <a:ext cx="695615" cy="662172"/>
              </a:xfrm>
              <a:prstGeom prst="rect">
                <a:avLst/>
              </a:prstGeom>
            </p:spPr>
          </p:pic>
        </p:grpSp>
        <p:grpSp>
          <p:nvGrpSpPr>
            <p:cNvPr id="12" name="Group 120"/>
            <p:cNvGrpSpPr/>
            <p:nvPr/>
          </p:nvGrpSpPr>
          <p:grpSpPr>
            <a:xfrm>
              <a:off x="8058591" y="1331127"/>
              <a:ext cx="653169" cy="454750"/>
              <a:chOff x="7560895" y="1194284"/>
              <a:chExt cx="718486" cy="500225"/>
            </a:xfrm>
          </p:grpSpPr>
          <p:pic>
            <p:nvPicPr>
              <p:cNvPr id="20" name="Picture 132" descr="18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60895" y="1297884"/>
                <a:ext cx="718486" cy="396625"/>
              </a:xfrm>
              <a:prstGeom prst="rect">
                <a:avLst/>
              </a:prstGeom>
            </p:spPr>
          </p:pic>
          <p:pic>
            <p:nvPicPr>
              <p:cNvPr id="21" name="Picture 135" descr="3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3535" y="1194284"/>
                <a:ext cx="483424" cy="402578"/>
              </a:xfrm>
              <a:prstGeom prst="rect">
                <a:avLst/>
              </a:prstGeom>
            </p:spPr>
          </p:pic>
        </p:grpSp>
        <p:pic>
          <p:nvPicPr>
            <p:cNvPr id="13" name="Picture 121" descr="17e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798" y="2935782"/>
              <a:ext cx="370041" cy="456842"/>
            </a:xfrm>
            <a:prstGeom prst="rect">
              <a:avLst/>
            </a:prstGeom>
          </p:spPr>
        </p:pic>
        <p:pic>
          <p:nvPicPr>
            <p:cNvPr id="14" name="Picture 122" descr="17f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582" y="3885629"/>
              <a:ext cx="301515" cy="443136"/>
            </a:xfrm>
            <a:prstGeom prst="rect">
              <a:avLst/>
            </a:prstGeom>
          </p:spPr>
        </p:pic>
        <p:pic>
          <p:nvPicPr>
            <p:cNvPr id="15" name="Picture 123" descr="17g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023" y="3434336"/>
              <a:ext cx="429431" cy="347200"/>
            </a:xfrm>
            <a:prstGeom prst="rect">
              <a:avLst/>
            </a:prstGeom>
          </p:spPr>
        </p:pic>
        <p:pic>
          <p:nvPicPr>
            <p:cNvPr id="16" name="Picture 124" descr="17h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0968" y="2967128"/>
              <a:ext cx="365473" cy="415727"/>
            </a:xfrm>
            <a:prstGeom prst="rect">
              <a:avLst/>
            </a:prstGeom>
          </p:spPr>
        </p:pic>
        <p:pic>
          <p:nvPicPr>
            <p:cNvPr id="17" name="Picture 125" descr="7h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245" y="3459676"/>
              <a:ext cx="426494" cy="385762"/>
            </a:xfrm>
            <a:prstGeom prst="rect">
              <a:avLst/>
            </a:prstGeom>
          </p:spPr>
        </p:pic>
        <p:pic>
          <p:nvPicPr>
            <p:cNvPr id="18" name="Picture 127" descr="7c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558" y="1635361"/>
              <a:ext cx="232241" cy="177323"/>
            </a:xfrm>
            <a:prstGeom prst="rect">
              <a:avLst/>
            </a:prstGeom>
          </p:spPr>
        </p:pic>
        <p:pic>
          <p:nvPicPr>
            <p:cNvPr id="19" name="Picture 128" descr="7a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739" y="1070058"/>
              <a:ext cx="206916" cy="207518"/>
            </a:xfrm>
            <a:prstGeom prst="rect">
              <a:avLst/>
            </a:prstGeom>
          </p:spPr>
        </p:pic>
      </p:grpSp>
      <p:grpSp>
        <p:nvGrpSpPr>
          <p:cNvPr id="30" name="Group 2"/>
          <p:cNvGrpSpPr/>
          <p:nvPr/>
        </p:nvGrpSpPr>
        <p:grpSpPr>
          <a:xfrm>
            <a:off x="91558" y="2182337"/>
            <a:ext cx="2808958" cy="3515898"/>
            <a:chOff x="91558" y="1325087"/>
            <a:chExt cx="2808958" cy="3515898"/>
          </a:xfrm>
        </p:grpSpPr>
        <p:sp>
          <p:nvSpPr>
            <p:cNvPr id="31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4" descr="35a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grpSp>
        <p:nvGrpSpPr>
          <p:cNvPr id="33" name="Group 15"/>
          <p:cNvGrpSpPr/>
          <p:nvPr/>
        </p:nvGrpSpPr>
        <p:grpSpPr>
          <a:xfrm>
            <a:off x="197049" y="2299241"/>
            <a:ext cx="903695" cy="1495657"/>
            <a:chOff x="197048" y="1441990"/>
            <a:chExt cx="903695" cy="1495657"/>
          </a:xfrm>
        </p:grpSpPr>
        <p:grpSp>
          <p:nvGrpSpPr>
            <p:cNvPr id="34" name="Group 9"/>
            <p:cNvGrpSpPr/>
            <p:nvPr/>
          </p:nvGrpSpPr>
          <p:grpSpPr>
            <a:xfrm>
              <a:off x="294032" y="1441990"/>
              <a:ext cx="678959" cy="450859"/>
              <a:chOff x="1038915" y="2700724"/>
              <a:chExt cx="903694" cy="600093"/>
            </a:xfrm>
          </p:grpSpPr>
          <p:pic>
            <p:nvPicPr>
              <p:cNvPr id="48" name="Picture 25" descr="20b.png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8915" y="2700724"/>
                <a:ext cx="903694" cy="600093"/>
              </a:xfrm>
              <a:prstGeom prst="rect">
                <a:avLst/>
              </a:prstGeom>
            </p:spPr>
          </p:pic>
          <p:grpSp>
            <p:nvGrpSpPr>
              <p:cNvPr id="49" name="Group 20"/>
              <p:cNvGrpSpPr/>
              <p:nvPr/>
            </p:nvGrpSpPr>
            <p:grpSpPr>
              <a:xfrm>
                <a:off x="1522633" y="2768705"/>
                <a:ext cx="266605" cy="254600"/>
                <a:chOff x="1522633" y="2768705"/>
                <a:chExt cx="266605" cy="254600"/>
              </a:xfrm>
            </p:grpSpPr>
            <p:pic>
              <p:nvPicPr>
                <p:cNvPr id="51" name="Picture 63" descr="4a.png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52" name="Picture 64" descr="4b.png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449" y="2910950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53" name="Picture 65" descr="4d.png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88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54" name="Picture 66" descr="4c.png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910950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50" name="Picture 129" descr="52a.png"/>
              <p:cNvPicPr>
                <a:picLocks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6321" y="2738295"/>
                <a:ext cx="476246" cy="309847"/>
              </a:xfrm>
              <a:prstGeom prst="rect">
                <a:avLst/>
              </a:prstGeom>
            </p:spPr>
          </p:pic>
        </p:grpSp>
        <p:grpSp>
          <p:nvGrpSpPr>
            <p:cNvPr id="35" name="Group 10"/>
            <p:cNvGrpSpPr/>
            <p:nvPr/>
          </p:nvGrpSpPr>
          <p:grpSpPr>
            <a:xfrm>
              <a:off x="197048" y="1925096"/>
              <a:ext cx="903695" cy="597720"/>
              <a:chOff x="1287356" y="3331170"/>
              <a:chExt cx="1202819" cy="795565"/>
            </a:xfrm>
          </p:grpSpPr>
          <p:grpSp>
            <p:nvGrpSpPr>
              <p:cNvPr id="40" name="Group 71"/>
              <p:cNvGrpSpPr/>
              <p:nvPr/>
            </p:nvGrpSpPr>
            <p:grpSpPr>
              <a:xfrm>
                <a:off x="1913575" y="3482356"/>
                <a:ext cx="266605" cy="254600"/>
                <a:chOff x="1913575" y="3482356"/>
                <a:chExt cx="266605" cy="254600"/>
              </a:xfrm>
            </p:grpSpPr>
            <p:pic>
              <p:nvPicPr>
                <p:cNvPr id="44" name="Picture 67" descr="4a.png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45" name="Picture 68" descr="4b.png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391" y="3624601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46" name="Picture 69" descr="4d.png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82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47" name="Picture 70" descr="4c.png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624601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8" descr="20c.png"/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7356" y="3331170"/>
                <a:ext cx="1202819" cy="795565"/>
              </a:xfrm>
              <a:prstGeom prst="rect">
                <a:avLst/>
              </a:prstGeom>
            </p:spPr>
          </p:pic>
          <p:pic>
            <p:nvPicPr>
              <p:cNvPr id="42" name="Picture 130" descr="52b.png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9006" y="3450770"/>
                <a:ext cx="331134" cy="174974"/>
              </a:xfrm>
              <a:prstGeom prst="rect">
                <a:avLst/>
              </a:prstGeom>
            </p:spPr>
          </p:pic>
          <p:pic>
            <p:nvPicPr>
              <p:cNvPr id="43" name="Picture 133" descr="26.png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7489" y="3489211"/>
                <a:ext cx="95218" cy="95218"/>
              </a:xfrm>
              <a:prstGeom prst="rect">
                <a:avLst/>
              </a:prstGeom>
            </p:spPr>
          </p:pic>
        </p:grpSp>
        <p:grpSp>
          <p:nvGrpSpPr>
            <p:cNvPr id="36" name="Group 11"/>
            <p:cNvGrpSpPr/>
            <p:nvPr/>
          </p:nvGrpSpPr>
          <p:grpSpPr>
            <a:xfrm>
              <a:off x="366869" y="2556111"/>
              <a:ext cx="567149" cy="381536"/>
              <a:chOff x="1964076" y="4100484"/>
              <a:chExt cx="567149" cy="381536"/>
            </a:xfrm>
          </p:grpSpPr>
          <p:pic>
            <p:nvPicPr>
              <p:cNvPr id="37" name="Picture 29" descr="20d.png"/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4076" y="4100484"/>
                <a:ext cx="567149" cy="381536"/>
              </a:xfrm>
              <a:prstGeom prst="rect">
                <a:avLst/>
              </a:prstGeom>
            </p:spPr>
          </p:pic>
          <p:pic>
            <p:nvPicPr>
              <p:cNvPr id="38" name="Picture 131" descr="52c.png"/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214" y="4145543"/>
                <a:ext cx="180119" cy="127585"/>
              </a:xfrm>
              <a:prstGeom prst="rect">
                <a:avLst/>
              </a:prstGeom>
            </p:spPr>
          </p:pic>
          <p:pic>
            <p:nvPicPr>
              <p:cNvPr id="39" name="Picture 134" descr="26.png"/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485" y="4185374"/>
                <a:ext cx="59123" cy="59123"/>
              </a:xfrm>
              <a:prstGeom prst="rect">
                <a:avLst/>
              </a:prstGeom>
            </p:spPr>
          </p:pic>
        </p:grpSp>
      </p:grpSp>
      <p:pic>
        <p:nvPicPr>
          <p:cNvPr id="56" name="Picture 163" descr="24b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342" y="3858064"/>
            <a:ext cx="962723" cy="1017614"/>
          </a:xfrm>
          <a:prstGeom prst="rect">
            <a:avLst/>
          </a:prstGeom>
        </p:spPr>
      </p:pic>
      <p:pic>
        <p:nvPicPr>
          <p:cNvPr id="57" name="Picture 13" descr="40.png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22" y="3802032"/>
            <a:ext cx="2041716" cy="644163"/>
          </a:xfrm>
          <a:prstGeom prst="rect">
            <a:avLst/>
          </a:prstGeom>
        </p:spPr>
      </p:pic>
      <p:grpSp>
        <p:nvGrpSpPr>
          <p:cNvPr id="58" name="Group 84"/>
          <p:cNvGrpSpPr/>
          <p:nvPr/>
        </p:nvGrpSpPr>
        <p:grpSpPr>
          <a:xfrm>
            <a:off x="1315896" y="2139528"/>
            <a:ext cx="1448244" cy="3088165"/>
            <a:chOff x="2997943" y="1280566"/>
            <a:chExt cx="1448244" cy="3088165"/>
          </a:xfrm>
        </p:grpSpPr>
        <p:grpSp>
          <p:nvGrpSpPr>
            <p:cNvPr id="59" name="Group 85"/>
            <p:cNvGrpSpPr/>
            <p:nvPr/>
          </p:nvGrpSpPr>
          <p:grpSpPr>
            <a:xfrm>
              <a:off x="2997943" y="1280566"/>
              <a:ext cx="1448244" cy="3088165"/>
              <a:chOff x="769558" y="990829"/>
              <a:chExt cx="736056" cy="1569530"/>
            </a:xfrm>
          </p:grpSpPr>
          <p:pic>
            <p:nvPicPr>
              <p:cNvPr id="68" name="Picture 95" descr="20a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558" y="990829"/>
                <a:ext cx="736056" cy="1569530"/>
              </a:xfrm>
              <a:prstGeom prst="rect">
                <a:avLst/>
              </a:prstGeom>
            </p:spPr>
          </p:pic>
          <p:pic>
            <p:nvPicPr>
              <p:cNvPr id="69" name="Picture 96" descr="20e.png"/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5753" y="1188052"/>
                <a:ext cx="317943" cy="1095131"/>
              </a:xfrm>
              <a:prstGeom prst="rect">
                <a:avLst/>
              </a:prstGeom>
            </p:spPr>
          </p:pic>
        </p:grpSp>
        <p:pic>
          <p:nvPicPr>
            <p:cNvPr id="60" name="Picture 87" descr="68a.png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1774601"/>
              <a:ext cx="427412" cy="427412"/>
            </a:xfrm>
            <a:prstGeom prst="rect">
              <a:avLst/>
            </a:prstGeom>
          </p:spPr>
        </p:pic>
        <p:pic>
          <p:nvPicPr>
            <p:cNvPr id="61" name="Picture 88" descr="68b.png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8" y="2798193"/>
              <a:ext cx="427412" cy="427412"/>
            </a:xfrm>
            <a:prstGeom prst="rect">
              <a:avLst/>
            </a:prstGeom>
          </p:spPr>
        </p:pic>
        <p:pic>
          <p:nvPicPr>
            <p:cNvPr id="62" name="Picture 89" descr="68c.png"/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3304891"/>
              <a:ext cx="427412" cy="427412"/>
            </a:xfrm>
            <a:prstGeom prst="rect">
              <a:avLst/>
            </a:prstGeom>
          </p:spPr>
        </p:pic>
        <p:pic>
          <p:nvPicPr>
            <p:cNvPr id="63" name="Picture 90" descr="69b.png"/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1778780"/>
              <a:ext cx="427412" cy="427412"/>
            </a:xfrm>
            <a:prstGeom prst="rect">
              <a:avLst/>
            </a:prstGeom>
          </p:spPr>
        </p:pic>
        <p:pic>
          <p:nvPicPr>
            <p:cNvPr id="64" name="Picture 91" descr="69c.png"/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2278603"/>
              <a:ext cx="427412" cy="427412"/>
            </a:xfrm>
            <a:prstGeom prst="rect">
              <a:avLst/>
            </a:prstGeom>
          </p:spPr>
        </p:pic>
        <p:pic>
          <p:nvPicPr>
            <p:cNvPr id="65" name="Picture 92" descr="68d.png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23" y="2798193"/>
              <a:ext cx="429025" cy="427412"/>
            </a:xfrm>
            <a:prstGeom prst="rect">
              <a:avLst/>
            </a:prstGeom>
          </p:spPr>
        </p:pic>
        <p:pic>
          <p:nvPicPr>
            <p:cNvPr id="66" name="Picture 93" descr="69e.png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4636" y="3290621"/>
              <a:ext cx="427412" cy="427412"/>
            </a:xfrm>
            <a:prstGeom prst="rect">
              <a:avLst/>
            </a:prstGeom>
          </p:spPr>
        </p:pic>
        <p:pic>
          <p:nvPicPr>
            <p:cNvPr id="67" name="Picture 94" descr="69a.png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159" y="2278603"/>
              <a:ext cx="427412" cy="427412"/>
            </a:xfrm>
            <a:prstGeom prst="rect">
              <a:avLst/>
            </a:prstGeom>
          </p:spPr>
        </p:pic>
      </p:grpSp>
      <p:pic>
        <p:nvPicPr>
          <p:cNvPr id="70" name="Picture 14" descr="40b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574" y="4028713"/>
            <a:ext cx="2141279" cy="959495"/>
          </a:xfrm>
          <a:prstGeom prst="rect">
            <a:avLst/>
          </a:prstGeom>
        </p:spPr>
      </p:pic>
      <p:grpSp>
        <p:nvGrpSpPr>
          <p:cNvPr id="71" name="Group 108"/>
          <p:cNvGrpSpPr/>
          <p:nvPr/>
        </p:nvGrpSpPr>
        <p:grpSpPr>
          <a:xfrm>
            <a:off x="3350214" y="1845110"/>
            <a:ext cx="745300" cy="695400"/>
            <a:chOff x="3359351" y="996996"/>
            <a:chExt cx="745300" cy="695400"/>
          </a:xfrm>
        </p:grpSpPr>
        <p:pic>
          <p:nvPicPr>
            <p:cNvPr id="72" name="Picture 109" descr="3.png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033" y="997351"/>
              <a:ext cx="353618" cy="695045"/>
            </a:xfrm>
            <a:prstGeom prst="rect">
              <a:avLst/>
            </a:prstGeom>
          </p:spPr>
        </p:pic>
        <p:pic>
          <p:nvPicPr>
            <p:cNvPr id="73" name="Picture 110" descr="2.png"/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7803" y="996996"/>
              <a:ext cx="367336" cy="695045"/>
            </a:xfrm>
            <a:prstGeom prst="rect">
              <a:avLst/>
            </a:prstGeom>
          </p:spPr>
        </p:pic>
        <p:pic>
          <p:nvPicPr>
            <p:cNvPr id="74" name="Picture 111" descr="1.png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351" y="996996"/>
              <a:ext cx="345997" cy="695045"/>
            </a:xfrm>
            <a:prstGeom prst="rect">
              <a:avLst/>
            </a:prstGeom>
          </p:spPr>
        </p:pic>
      </p:grpSp>
      <p:grpSp>
        <p:nvGrpSpPr>
          <p:cNvPr id="75" name="Group 107"/>
          <p:cNvGrpSpPr/>
          <p:nvPr/>
        </p:nvGrpSpPr>
        <p:grpSpPr>
          <a:xfrm>
            <a:off x="2117112" y="2633562"/>
            <a:ext cx="1251376" cy="427412"/>
            <a:chOff x="2117112" y="1776312"/>
            <a:chExt cx="1251376" cy="427412"/>
          </a:xfrm>
        </p:grpSpPr>
        <p:pic>
          <p:nvPicPr>
            <p:cNvPr id="76" name="Picture 112" descr="5.png"/>
            <p:cNvPicPr>
              <a:picLocks noChangeAspect="1"/>
            </p:cNvPicPr>
            <p:nvPr/>
          </p:nvPicPr>
          <p:blipFill>
            <a:blip r:embed="rId47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077" y="1947486"/>
              <a:ext cx="977411" cy="109470"/>
            </a:xfrm>
            <a:prstGeom prst="rect">
              <a:avLst/>
            </a:prstGeom>
          </p:spPr>
        </p:pic>
        <p:pic>
          <p:nvPicPr>
            <p:cNvPr id="77" name="Picture 113" descr="68a.png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7112" y="1776312"/>
              <a:ext cx="427412" cy="427412"/>
            </a:xfrm>
            <a:prstGeom prst="rect">
              <a:avLst/>
            </a:prstGeom>
          </p:spPr>
        </p:pic>
      </p:grpSp>
      <p:grpSp>
        <p:nvGrpSpPr>
          <p:cNvPr id="78" name="Group 7"/>
          <p:cNvGrpSpPr/>
          <p:nvPr/>
        </p:nvGrpSpPr>
        <p:grpSpPr>
          <a:xfrm>
            <a:off x="5828699" y="1920518"/>
            <a:ext cx="653169" cy="731035"/>
            <a:chOff x="5828698" y="1063267"/>
            <a:chExt cx="653169" cy="731035"/>
          </a:xfrm>
        </p:grpSpPr>
        <p:pic>
          <p:nvPicPr>
            <p:cNvPr id="79" name="Picture 144" descr="18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698" y="1433734"/>
              <a:ext cx="653169" cy="360568"/>
            </a:xfrm>
            <a:prstGeom prst="rect">
              <a:avLst/>
            </a:prstGeom>
          </p:spPr>
        </p:pic>
        <p:pic>
          <p:nvPicPr>
            <p:cNvPr id="80" name="Picture 145" descr="17a.png"/>
            <p:cNvPicPr>
              <a:picLocks noChangeAspect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1410" y="1374998"/>
              <a:ext cx="394545" cy="368117"/>
            </a:xfrm>
            <a:prstGeom prst="rect">
              <a:avLst/>
            </a:prstGeom>
          </p:spPr>
        </p:pic>
        <p:pic>
          <p:nvPicPr>
            <p:cNvPr id="81" name="Picture 146" descr="7b.png"/>
            <p:cNvPicPr>
              <a:picLocks noChangeAspect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3141" y="1063267"/>
              <a:ext cx="208421" cy="261355"/>
            </a:xfrm>
            <a:prstGeom prst="rect">
              <a:avLst/>
            </a:prstGeom>
          </p:spPr>
        </p:pic>
      </p:grpSp>
      <p:pic>
        <p:nvPicPr>
          <p:cNvPr id="82" name="Picture 147" descr="1a.png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68" y="3387420"/>
            <a:ext cx="1988476" cy="220540"/>
          </a:xfrm>
          <a:prstGeom prst="rect">
            <a:avLst/>
          </a:prstGeom>
        </p:spPr>
      </p:pic>
      <p:pic>
        <p:nvPicPr>
          <p:cNvPr id="83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7" descr="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63" y="2899252"/>
            <a:ext cx="1222002" cy="1258947"/>
          </a:xfrm>
          <a:prstGeom prst="rect">
            <a:avLst/>
          </a:prstGeom>
        </p:spPr>
      </p:pic>
      <p:sp>
        <p:nvSpPr>
          <p:cNvPr id="137" name="Rounded Rectangle 136"/>
          <p:cNvSpPr/>
          <p:nvPr/>
        </p:nvSpPr>
        <p:spPr>
          <a:xfrm>
            <a:off x="3396487" y="2784586"/>
            <a:ext cx="1556759" cy="1304786"/>
          </a:xfrm>
          <a:prstGeom prst="roundRect">
            <a:avLst/>
          </a:prstGeom>
          <a:solidFill>
            <a:srgbClr val="FFFFFF">
              <a:alpha val="5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implementáció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Picture 75" descr="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635" y="2182337"/>
            <a:ext cx="3625427" cy="3203378"/>
          </a:xfrm>
          <a:prstGeom prst="rect">
            <a:avLst/>
          </a:prstGeom>
        </p:spPr>
      </p:pic>
      <p:pic>
        <p:nvPicPr>
          <p:cNvPr id="20" name="Picture 24" descr="20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31" y="1907074"/>
            <a:ext cx="736056" cy="1569530"/>
          </a:xfrm>
          <a:prstGeom prst="rect">
            <a:avLst/>
          </a:prstGeom>
        </p:spPr>
      </p:pic>
      <p:grpSp>
        <p:nvGrpSpPr>
          <p:cNvPr id="40" name="Group 26"/>
          <p:cNvGrpSpPr/>
          <p:nvPr/>
        </p:nvGrpSpPr>
        <p:grpSpPr>
          <a:xfrm>
            <a:off x="5724772" y="2232248"/>
            <a:ext cx="653169" cy="419304"/>
            <a:chOff x="3350694" y="2900018"/>
            <a:chExt cx="956305" cy="613901"/>
          </a:xfrm>
        </p:grpSpPr>
        <p:pic>
          <p:nvPicPr>
            <p:cNvPr id="41" name="Picture 36" descr="1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694" y="2986013"/>
              <a:ext cx="956305" cy="527906"/>
            </a:xfrm>
            <a:prstGeom prst="rect">
              <a:avLst/>
            </a:prstGeom>
          </p:spPr>
        </p:pic>
        <p:pic>
          <p:nvPicPr>
            <p:cNvPr id="42" name="Picture 37" descr="17a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4997" y="2900018"/>
              <a:ext cx="577653" cy="538959"/>
            </a:xfrm>
            <a:prstGeom prst="rect">
              <a:avLst/>
            </a:prstGeom>
          </p:spPr>
        </p:pic>
      </p:grpSp>
      <p:grpSp>
        <p:nvGrpSpPr>
          <p:cNvPr id="43" name="Group 38"/>
          <p:cNvGrpSpPr/>
          <p:nvPr/>
        </p:nvGrpSpPr>
        <p:grpSpPr>
          <a:xfrm>
            <a:off x="6512101" y="2813896"/>
            <a:ext cx="653169" cy="396643"/>
            <a:chOff x="5282324" y="3797582"/>
            <a:chExt cx="956305" cy="580724"/>
          </a:xfrm>
        </p:grpSpPr>
        <p:pic>
          <p:nvPicPr>
            <p:cNvPr id="44" name="Picture 39" descr="1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2324" y="3850400"/>
              <a:ext cx="956305" cy="527906"/>
            </a:xfrm>
            <a:prstGeom prst="rect">
              <a:avLst/>
            </a:prstGeom>
          </p:spPr>
        </p:pic>
        <p:pic>
          <p:nvPicPr>
            <p:cNvPr id="45" name="Picture 40" descr="17c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7595" y="3797582"/>
              <a:ext cx="659741" cy="498605"/>
            </a:xfrm>
            <a:prstGeom prst="rect">
              <a:avLst/>
            </a:prstGeom>
          </p:spPr>
        </p:pic>
      </p:grpSp>
      <p:grpSp>
        <p:nvGrpSpPr>
          <p:cNvPr id="46" name="Group 41"/>
          <p:cNvGrpSpPr/>
          <p:nvPr/>
        </p:nvGrpSpPr>
        <p:grpSpPr>
          <a:xfrm>
            <a:off x="6823118" y="2188664"/>
            <a:ext cx="653169" cy="460455"/>
            <a:chOff x="4173428" y="3704153"/>
            <a:chExt cx="956305" cy="674153"/>
          </a:xfrm>
        </p:grpSpPr>
        <p:pic>
          <p:nvPicPr>
            <p:cNvPr id="47" name="Picture 42" descr="1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428" y="3850400"/>
              <a:ext cx="956305" cy="527906"/>
            </a:xfrm>
            <a:prstGeom prst="rect">
              <a:avLst/>
            </a:prstGeom>
          </p:spPr>
        </p:pic>
        <p:pic>
          <p:nvPicPr>
            <p:cNvPr id="48" name="Picture 43" descr="7b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947" y="3704153"/>
              <a:ext cx="636685" cy="603175"/>
            </a:xfrm>
            <a:prstGeom prst="rect">
              <a:avLst/>
            </a:prstGeom>
          </p:spPr>
        </p:pic>
      </p:grpSp>
      <p:grpSp>
        <p:nvGrpSpPr>
          <p:cNvPr id="49" name="Group 44"/>
          <p:cNvGrpSpPr/>
          <p:nvPr/>
        </p:nvGrpSpPr>
        <p:grpSpPr>
          <a:xfrm>
            <a:off x="7578518" y="2691524"/>
            <a:ext cx="653169" cy="513186"/>
            <a:chOff x="5125012" y="1489371"/>
            <a:chExt cx="956305" cy="751356"/>
          </a:xfrm>
        </p:grpSpPr>
        <p:pic>
          <p:nvPicPr>
            <p:cNvPr id="50" name="Picture 45" descr="1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5012" y="1712822"/>
              <a:ext cx="956305" cy="527905"/>
            </a:xfrm>
            <a:prstGeom prst="rect">
              <a:avLst/>
            </a:prstGeom>
          </p:spPr>
        </p:pic>
        <p:pic>
          <p:nvPicPr>
            <p:cNvPr id="51" name="Picture 46" descr="17d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07" y="1489371"/>
              <a:ext cx="695615" cy="662172"/>
            </a:xfrm>
            <a:prstGeom prst="rect">
              <a:avLst/>
            </a:prstGeom>
          </p:spPr>
        </p:pic>
      </p:grpSp>
      <p:grpSp>
        <p:nvGrpSpPr>
          <p:cNvPr id="52" name="Group 8"/>
          <p:cNvGrpSpPr/>
          <p:nvPr/>
        </p:nvGrpSpPr>
        <p:grpSpPr>
          <a:xfrm>
            <a:off x="7954665" y="2188377"/>
            <a:ext cx="653169" cy="454750"/>
            <a:chOff x="7560895" y="1194284"/>
            <a:chExt cx="718486" cy="500225"/>
          </a:xfrm>
        </p:grpSpPr>
        <p:pic>
          <p:nvPicPr>
            <p:cNvPr id="53" name="Picture 54" descr="1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895" y="1297884"/>
              <a:ext cx="718486" cy="396625"/>
            </a:xfrm>
            <a:prstGeom prst="rect">
              <a:avLst/>
            </a:prstGeom>
          </p:spPr>
        </p:pic>
        <p:pic>
          <p:nvPicPr>
            <p:cNvPr id="54" name="Picture 7" descr="3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535" y="1194284"/>
              <a:ext cx="483424" cy="402578"/>
            </a:xfrm>
            <a:prstGeom prst="rect">
              <a:avLst/>
            </a:prstGeom>
          </p:spPr>
        </p:pic>
      </p:grpSp>
      <p:pic>
        <p:nvPicPr>
          <p:cNvPr id="60" name="Picture 82" descr="7b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215" y="1920518"/>
            <a:ext cx="208421" cy="261355"/>
          </a:xfrm>
          <a:prstGeom prst="rect">
            <a:avLst/>
          </a:prstGeom>
        </p:spPr>
      </p:pic>
      <p:pic>
        <p:nvPicPr>
          <p:cNvPr id="61" name="Picture 83" descr="7c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2" y="2492612"/>
            <a:ext cx="232241" cy="177323"/>
          </a:xfrm>
          <a:prstGeom prst="rect">
            <a:avLst/>
          </a:prstGeom>
        </p:spPr>
      </p:pic>
      <p:pic>
        <p:nvPicPr>
          <p:cNvPr id="62" name="Picture 84" descr="7a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12" y="1927308"/>
            <a:ext cx="206916" cy="207518"/>
          </a:xfrm>
          <a:prstGeom prst="rect">
            <a:avLst/>
          </a:prstGeom>
        </p:spPr>
      </p:pic>
      <p:grpSp>
        <p:nvGrpSpPr>
          <p:cNvPr id="71" name="Group 89"/>
          <p:cNvGrpSpPr/>
          <p:nvPr/>
        </p:nvGrpSpPr>
        <p:grpSpPr>
          <a:xfrm>
            <a:off x="671843" y="2103147"/>
            <a:ext cx="327969" cy="1091943"/>
            <a:chOff x="1123371" y="1305669"/>
            <a:chExt cx="327969" cy="1091943"/>
          </a:xfrm>
        </p:grpSpPr>
        <p:grpSp>
          <p:nvGrpSpPr>
            <p:cNvPr id="72" name="Group 90"/>
            <p:cNvGrpSpPr/>
            <p:nvPr/>
          </p:nvGrpSpPr>
          <p:grpSpPr>
            <a:xfrm>
              <a:off x="1172463" y="1603154"/>
              <a:ext cx="219794" cy="751506"/>
              <a:chOff x="1172463" y="1603154"/>
              <a:chExt cx="219794" cy="751506"/>
            </a:xfrm>
          </p:grpSpPr>
          <p:pic>
            <p:nvPicPr>
              <p:cNvPr id="75" name="Picture 93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310" y="1603154"/>
                <a:ext cx="218947" cy="218947"/>
              </a:xfrm>
              <a:prstGeom prst="rect">
                <a:avLst/>
              </a:prstGeom>
            </p:spPr>
          </p:pic>
          <p:pic>
            <p:nvPicPr>
              <p:cNvPr id="76" name="Picture 94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1877635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77" name="Picture 95" descr="4c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2135713"/>
                <a:ext cx="219794" cy="218947"/>
              </a:xfrm>
              <a:prstGeom prst="rect">
                <a:avLst/>
              </a:prstGeom>
            </p:spPr>
          </p:pic>
        </p:grpSp>
        <p:pic>
          <p:nvPicPr>
            <p:cNvPr id="73" name="Picture 91" descr="10.png"/>
            <p:cNvPicPr>
              <a:picLocks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3371" y="1305669"/>
              <a:ext cx="327969" cy="1091943"/>
            </a:xfrm>
            <a:prstGeom prst="rect">
              <a:avLst/>
            </a:prstGeom>
          </p:spPr>
        </p:pic>
        <p:pic>
          <p:nvPicPr>
            <p:cNvPr id="74" name="Picture 92" descr="26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882" y="1359977"/>
              <a:ext cx="218947" cy="218947"/>
            </a:xfrm>
            <a:prstGeom prst="rect">
              <a:avLst/>
            </a:prstGeom>
          </p:spPr>
        </p:pic>
      </p:grpSp>
      <p:pic>
        <p:nvPicPr>
          <p:cNvPr id="97" name="Picture 10" descr="24b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4" y="5214704"/>
            <a:ext cx="1191037" cy="125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0921" y="2425476"/>
            <a:ext cx="842852" cy="613976"/>
          </a:xfrm>
          <a:prstGeom prst="rect">
            <a:avLst/>
          </a:prstGeom>
        </p:spPr>
      </p:pic>
      <p:pic>
        <p:nvPicPr>
          <p:cNvPr id="98" name="Picture 17" descr="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66" y="1988471"/>
            <a:ext cx="1222002" cy="125894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4338" y="4435891"/>
            <a:ext cx="842852" cy="61397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98" idx="1"/>
          </p:cNvCxnSpPr>
          <p:nvPr/>
        </p:nvCxnSpPr>
        <p:spPr>
          <a:xfrm flipV="1">
            <a:off x="2883773" y="2617945"/>
            <a:ext cx="818793" cy="114519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" idx="3"/>
            <a:endCxn id="96" idx="1"/>
          </p:cNvCxnSpPr>
          <p:nvPr/>
        </p:nvCxnSpPr>
        <p:spPr>
          <a:xfrm>
            <a:off x="2883773" y="2732464"/>
            <a:ext cx="500790" cy="79626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9" idx="3"/>
            <a:endCxn id="95" idx="1"/>
          </p:cNvCxnSpPr>
          <p:nvPr/>
        </p:nvCxnSpPr>
        <p:spPr>
          <a:xfrm>
            <a:off x="2367190" y="4742879"/>
            <a:ext cx="1017374" cy="258310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9" idx="3"/>
            <a:endCxn id="97" idx="1"/>
          </p:cNvCxnSpPr>
          <p:nvPr/>
        </p:nvCxnSpPr>
        <p:spPr>
          <a:xfrm>
            <a:off x="2367190" y="4742879"/>
            <a:ext cx="421854" cy="1101299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4" idx="3"/>
            <a:endCxn id="6" idx="1"/>
          </p:cNvCxnSpPr>
          <p:nvPr/>
        </p:nvCxnSpPr>
        <p:spPr>
          <a:xfrm>
            <a:off x="945301" y="2266929"/>
            <a:ext cx="1095620" cy="465535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99" idx="0"/>
          </p:cNvCxnSpPr>
          <p:nvPr/>
        </p:nvCxnSpPr>
        <p:spPr>
          <a:xfrm>
            <a:off x="892998" y="2554357"/>
            <a:ext cx="1052766" cy="1881534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2832321" y="5085152"/>
            <a:ext cx="1556759" cy="1304786"/>
          </a:xfrm>
          <a:prstGeom prst="roundRect">
            <a:avLst/>
          </a:prstGeom>
          <a:solidFill>
            <a:srgbClr val="FFFFFF">
              <a:alpha val="5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5" name="Picture 10" descr="24b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64" y="4371715"/>
            <a:ext cx="1191037" cy="1258947"/>
          </a:xfrm>
          <a:prstGeom prst="rect">
            <a:avLst/>
          </a:prstGeom>
        </p:spPr>
      </p:pic>
      <p:pic>
        <p:nvPicPr>
          <p:cNvPr id="141" name="Picture 112" descr="5.png"/>
          <p:cNvPicPr>
            <a:picLocks noChangeAspect="1"/>
          </p:cNvPicPr>
          <p:nvPr/>
        </p:nvPicPr>
        <p:blipFill>
          <a:blip r:embed="rId21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357" y="2187499"/>
            <a:ext cx="977411" cy="109470"/>
          </a:xfrm>
          <a:prstGeom prst="rect">
            <a:avLst/>
          </a:prstGeom>
        </p:spPr>
      </p:pic>
      <p:pic>
        <p:nvPicPr>
          <p:cNvPr id="146" name="Picture 112" descr="5.png"/>
          <p:cNvPicPr>
            <a:picLocks noChangeAspect="1"/>
          </p:cNvPicPr>
          <p:nvPr/>
        </p:nvPicPr>
        <p:blipFill>
          <a:blip r:embed="rId21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81" y="2180496"/>
            <a:ext cx="977411" cy="109470"/>
          </a:xfrm>
          <a:prstGeom prst="rect">
            <a:avLst/>
          </a:prstGeom>
        </p:spPr>
      </p:pic>
      <p:pic>
        <p:nvPicPr>
          <p:cNvPr id="147" name="Picture 112" descr="5.png"/>
          <p:cNvPicPr>
            <a:picLocks noChangeAspect="1"/>
          </p:cNvPicPr>
          <p:nvPr/>
        </p:nvPicPr>
        <p:blipFill>
          <a:blip r:embed="rId21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14" y="2173493"/>
            <a:ext cx="977411" cy="109470"/>
          </a:xfrm>
          <a:prstGeom prst="rect">
            <a:avLst/>
          </a:prstGeom>
        </p:spPr>
      </p:pic>
      <p:pic>
        <p:nvPicPr>
          <p:cNvPr id="186" name="Picture 148" descr="4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25" y="2155401"/>
            <a:ext cx="3625426" cy="3219043"/>
          </a:xfrm>
          <a:prstGeom prst="rect">
            <a:avLst/>
          </a:prstGeom>
        </p:spPr>
      </p:pic>
      <p:grpSp>
        <p:nvGrpSpPr>
          <p:cNvPr id="187" name="Group 115"/>
          <p:cNvGrpSpPr/>
          <p:nvPr/>
        </p:nvGrpSpPr>
        <p:grpSpPr>
          <a:xfrm>
            <a:off x="6693799" y="3793033"/>
            <a:ext cx="1141656" cy="1392983"/>
            <a:chOff x="6693798" y="2935782"/>
            <a:chExt cx="1141656" cy="1392983"/>
          </a:xfrm>
        </p:grpSpPr>
        <p:pic>
          <p:nvPicPr>
            <p:cNvPr id="188" name="Picture 121" descr="17e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798" y="2935782"/>
              <a:ext cx="370041" cy="456842"/>
            </a:xfrm>
            <a:prstGeom prst="rect">
              <a:avLst/>
            </a:prstGeom>
          </p:spPr>
        </p:pic>
        <p:pic>
          <p:nvPicPr>
            <p:cNvPr id="189" name="Picture 122" descr="17f.png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582" y="3885629"/>
              <a:ext cx="301515" cy="443136"/>
            </a:xfrm>
            <a:prstGeom prst="rect">
              <a:avLst/>
            </a:prstGeom>
          </p:spPr>
        </p:pic>
        <p:pic>
          <p:nvPicPr>
            <p:cNvPr id="190" name="Picture 123" descr="17g.png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023" y="3434336"/>
              <a:ext cx="429431" cy="347200"/>
            </a:xfrm>
            <a:prstGeom prst="rect">
              <a:avLst/>
            </a:prstGeom>
          </p:spPr>
        </p:pic>
        <p:pic>
          <p:nvPicPr>
            <p:cNvPr id="191" name="Picture 124" descr="17h.png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0968" y="2967128"/>
              <a:ext cx="365473" cy="415727"/>
            </a:xfrm>
            <a:prstGeom prst="rect">
              <a:avLst/>
            </a:prstGeom>
          </p:spPr>
        </p:pic>
        <p:pic>
          <p:nvPicPr>
            <p:cNvPr id="192" name="Picture 125" descr="7h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245" y="3459676"/>
              <a:ext cx="426494" cy="385762"/>
            </a:xfrm>
            <a:prstGeom prst="rect">
              <a:avLst/>
            </a:prstGeom>
          </p:spPr>
        </p:pic>
      </p:grpSp>
      <p:pic>
        <p:nvPicPr>
          <p:cNvPr id="193" name="Picture 147" descr="1a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68" y="3387420"/>
            <a:ext cx="1988476" cy="220540"/>
          </a:xfrm>
          <a:prstGeom prst="rect">
            <a:avLst/>
          </a:prstGeom>
        </p:spPr>
      </p:pic>
      <p:pic>
        <p:nvPicPr>
          <p:cNvPr id="194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" name="Straight Arrow Connector 133"/>
          <p:cNvCxnSpPr>
            <a:stCxn id="95" idx="3"/>
            <a:endCxn id="190" idx="1"/>
          </p:cNvCxnSpPr>
          <p:nvPr/>
        </p:nvCxnSpPr>
        <p:spPr>
          <a:xfrm flipV="1">
            <a:off x="4575601" y="4465187"/>
            <a:ext cx="2830423" cy="53600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>
            <a:stCxn id="190" idx="1"/>
          </p:cNvCxnSpPr>
          <p:nvPr/>
        </p:nvCxnSpPr>
        <p:spPr>
          <a:xfrm rot="10800000" flipV="1">
            <a:off x="4427984" y="4465187"/>
            <a:ext cx="2978040" cy="25574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urved Connector 205"/>
          <p:cNvCxnSpPr/>
          <p:nvPr/>
        </p:nvCxnSpPr>
        <p:spPr>
          <a:xfrm rot="10800000">
            <a:off x="888114" y="2554358"/>
            <a:ext cx="2547126" cy="2111971"/>
          </a:xfrm>
          <a:prstGeom prst="curvedConnector3">
            <a:avLst>
              <a:gd name="adj1" fmla="val 65257"/>
            </a:avLst>
          </a:prstGeom>
          <a:ln w="38100">
            <a:solidFill>
              <a:schemeClr val="accent5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Projekt áttekintése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S&amp;T Consulting Hungary Kft.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2011 óta foglalkozunk MDM és EMM megoldásokkal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Több sikeres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MobileIron projekt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neves pénzügyi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és egyéb szervezeteknél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Kiforrott projekt módszertan</a:t>
            </a:r>
            <a:endParaRPr lang="hu-HU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1500+ bevont, működő eszköz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Elégedett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ügyfelek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Jelenleg: 4100 eszközös EMM bevezetés</a:t>
            </a:r>
            <a:endParaRPr lang="hu-HU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25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NN MobileIron projekt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6F3C8C"/>
                </a:solidFill>
                <a:latin typeface="Segoe UI"/>
              </a:rPr>
              <a:t>Projekt módszertan</a:t>
            </a:r>
            <a:endParaRPr lang="hu-HU" sz="2800" dirty="0">
              <a:solidFill>
                <a:srgbClr val="6F3C8C"/>
              </a:solidFill>
              <a:latin typeface="Segoe UI"/>
            </a:endParaRPr>
          </a:p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84619"/>
            <a:ext cx="2499747" cy="356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348929"/>
            <a:ext cx="3252149" cy="4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NN MobileIron projekt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2278125"/>
            <a:ext cx="8305800" cy="4397312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hu-HU" sz="3000" dirty="0" smtClean="0">
                <a:solidFill>
                  <a:srgbClr val="6F3C8C"/>
                </a:solidFill>
                <a:latin typeface="Segoe UI"/>
              </a:rPr>
              <a:t>Projekt módszertan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  <a:latin typeface="Segoe UI"/>
              </a:rPr>
              <a:t>Indítási szakasz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  <a:latin typeface="Segoe UI"/>
              </a:rPr>
              <a:t>Felmérési szakasz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  <a:latin typeface="Segoe UI"/>
              </a:rPr>
              <a:t>Tervezési szakasz</a:t>
            </a:r>
          </a:p>
          <a:p>
            <a:pPr marL="1257300" lvl="2" indent="-457200"/>
            <a:r>
              <a:rPr lang="hu-HU" sz="2100" dirty="0" smtClean="0">
                <a:solidFill>
                  <a:srgbClr val="6F3C8C"/>
                </a:solidFill>
                <a:latin typeface="Segoe UI"/>
              </a:rPr>
              <a:t>Rendszerterv</a:t>
            </a:r>
          </a:p>
          <a:p>
            <a:pPr marL="1257300" lvl="2" indent="-457200"/>
            <a:r>
              <a:rPr lang="hu-HU" sz="2100" dirty="0" smtClean="0">
                <a:solidFill>
                  <a:srgbClr val="6F3C8C"/>
                </a:solidFill>
                <a:latin typeface="Segoe UI"/>
              </a:rPr>
              <a:t>Implementációs terv</a:t>
            </a:r>
          </a:p>
          <a:p>
            <a:pPr marL="1257300" lvl="2" indent="-457200"/>
            <a:r>
              <a:rPr lang="hu-HU" sz="2100" dirty="0" smtClean="0">
                <a:solidFill>
                  <a:srgbClr val="6F3C8C"/>
                </a:solidFill>
                <a:latin typeface="Segoe UI"/>
              </a:rPr>
              <a:t>Tesztelési terv</a:t>
            </a:r>
            <a:endParaRPr lang="hu-HU" dirty="0" smtClean="0">
              <a:solidFill>
                <a:srgbClr val="6F3C8C"/>
              </a:solidFill>
              <a:latin typeface="Segoe UI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6F3C8C"/>
                </a:solidFill>
                <a:latin typeface="Segoe UI"/>
              </a:rPr>
              <a:t>Operatív szakasz</a:t>
            </a:r>
          </a:p>
          <a:p>
            <a:pPr marL="1257300" lvl="2" indent="-457200"/>
            <a:r>
              <a:rPr lang="hu-HU" sz="2100" dirty="0">
                <a:solidFill>
                  <a:srgbClr val="6F3C8C"/>
                </a:solidFill>
                <a:latin typeface="Segoe UI"/>
              </a:rPr>
              <a:t>Telepítés</a:t>
            </a:r>
          </a:p>
          <a:p>
            <a:pPr marL="1257300" lvl="2" indent="-457200"/>
            <a:r>
              <a:rPr lang="hu-HU" sz="2100" dirty="0" smtClean="0">
                <a:solidFill>
                  <a:srgbClr val="6F3C8C"/>
                </a:solidFill>
                <a:latin typeface="Segoe UI"/>
              </a:rPr>
              <a:t>Konfigurálás</a:t>
            </a:r>
            <a:endParaRPr lang="hu-HU" sz="2100" dirty="0">
              <a:solidFill>
                <a:srgbClr val="6F3C8C"/>
              </a:solidFill>
              <a:latin typeface="Segoe UI"/>
            </a:endParaRPr>
          </a:p>
          <a:p>
            <a:pPr marL="1257300" lvl="2" indent="-457200"/>
            <a:r>
              <a:rPr lang="hu-HU" sz="2100" dirty="0">
                <a:solidFill>
                  <a:srgbClr val="6F3C8C"/>
                </a:solidFill>
                <a:latin typeface="Segoe UI"/>
              </a:rPr>
              <a:t>Tesztelés</a:t>
            </a:r>
          </a:p>
          <a:p>
            <a:pPr marL="1257300" lvl="2" indent="-457200"/>
            <a:r>
              <a:rPr lang="hu-HU" sz="2100" dirty="0" smtClean="0">
                <a:solidFill>
                  <a:srgbClr val="6F3C8C"/>
                </a:solidFill>
                <a:latin typeface="Segoe UI"/>
              </a:rPr>
              <a:t>Pilot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>
                <a:solidFill>
                  <a:srgbClr val="6F3C8C"/>
                </a:solidFill>
                <a:latin typeface="Segoe UI"/>
              </a:rPr>
              <a:t>Kommunikációs és oktatási szakasz</a:t>
            </a:r>
            <a:endParaRPr lang="hu-HU" sz="2400" dirty="0">
              <a:solidFill>
                <a:srgbClr val="6F3C8C"/>
              </a:solidFill>
              <a:latin typeface="Segoe UI"/>
            </a:endParaRPr>
          </a:p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1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NN MobileIron projekt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hu-HU" sz="3000" dirty="0" smtClean="0">
                <a:solidFill>
                  <a:srgbClr val="6F3C8C"/>
                </a:solidFill>
                <a:latin typeface="Segoe UI"/>
              </a:rPr>
              <a:t>Felmerült nehézségek</a:t>
            </a:r>
            <a:endParaRPr lang="hu-HU" sz="3000" dirty="0">
              <a:solidFill>
                <a:srgbClr val="6F3C8C"/>
              </a:solidFill>
              <a:latin typeface="Segoe UI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HA kialakítás külső gyártó NLB eszközével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ActiveSync beállítás az Exchange fiókoknál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Mobil platformok közti különbségek</a:t>
            </a:r>
            <a:endParaRPr lang="hu-HU" sz="2100" dirty="0">
              <a:solidFill>
                <a:srgbClr val="6F3C8C"/>
              </a:solidFill>
            </a:endParaRPr>
          </a:p>
          <a:p>
            <a:pPr marL="0" indent="0"/>
            <a:endParaRPr lang="hu-H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9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Bemutatkozás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/>
            <a:r>
              <a:rPr lang="hu-HU" sz="2400" dirty="0" smtClean="0">
                <a:solidFill>
                  <a:srgbClr val="6F3C8C"/>
                </a:solidFill>
                <a:latin typeface="Segoe UI"/>
              </a:rPr>
              <a:t>Kerékfy </a:t>
            </a:r>
            <a:r>
              <a:rPr lang="hu-HU" sz="2400" dirty="0" smtClean="0">
                <a:solidFill>
                  <a:srgbClr val="6F3C8C"/>
                </a:solidFill>
                <a:latin typeface="Segoe UI"/>
              </a:rPr>
              <a:t>Miklós		</a:t>
            </a:r>
            <a:r>
              <a:rPr lang="hu-HU" dirty="0" smtClean="0">
                <a:solidFill>
                  <a:srgbClr val="6F3C8C"/>
                </a:solidFill>
                <a:latin typeface="Segoe UI"/>
              </a:rPr>
              <a:t>MSc okleveles mérnök informatikus</a:t>
            </a:r>
          </a:p>
          <a:p>
            <a:pPr marL="0" lvl="0"/>
            <a:r>
              <a:rPr lang="hu-HU" dirty="0">
                <a:solidFill>
                  <a:srgbClr val="6F3C8C"/>
                </a:solidFill>
                <a:latin typeface="Segoe UI"/>
              </a:rPr>
              <a:t>	</a:t>
            </a:r>
            <a:r>
              <a:rPr lang="hu-HU" dirty="0" smtClean="0">
                <a:solidFill>
                  <a:srgbClr val="6F3C8C"/>
                </a:solidFill>
                <a:latin typeface="Segoe UI"/>
              </a:rPr>
              <a:t>			BME-VIK</a:t>
            </a:r>
            <a:endParaRPr lang="hu-HU" dirty="0">
              <a:solidFill>
                <a:srgbClr val="6F3C8C"/>
              </a:solidFill>
              <a:latin typeface="Segoe UI"/>
            </a:endParaRPr>
          </a:p>
          <a:p>
            <a:pPr marL="0" lvl="0"/>
            <a:endParaRPr lang="hu-HU" sz="2000" dirty="0" smtClean="0">
              <a:solidFill>
                <a:srgbClr val="6F3C8C"/>
              </a:solidFill>
              <a:latin typeface="Segoe UI"/>
            </a:endParaRPr>
          </a:p>
          <a:p>
            <a:pPr marL="0" lvl="0"/>
            <a:r>
              <a:rPr lang="hu-HU" sz="2400" dirty="0" smtClean="0">
                <a:solidFill>
                  <a:srgbClr val="6F3C8C"/>
                </a:solidFill>
                <a:latin typeface="Segoe UI"/>
              </a:rPr>
              <a:t>Rendszermérnök, S&amp;T Consulting Hungary Kft.</a:t>
            </a:r>
          </a:p>
          <a:p>
            <a:pPr marL="800100" lvl="2"/>
            <a:r>
              <a:rPr lang="hu-HU" dirty="0" smtClean="0">
                <a:solidFill>
                  <a:srgbClr val="6F3C8C"/>
                </a:solidFill>
                <a:latin typeface="Segoe UI"/>
              </a:rPr>
              <a:t>Infrastruktúra </a:t>
            </a:r>
            <a:r>
              <a:rPr lang="hu-HU" dirty="0">
                <a:solidFill>
                  <a:srgbClr val="6F3C8C"/>
                </a:solidFill>
                <a:latin typeface="Segoe UI"/>
              </a:rPr>
              <a:t>üzletág, </a:t>
            </a:r>
            <a:r>
              <a:rPr lang="hu-HU" dirty="0" err="1">
                <a:solidFill>
                  <a:srgbClr val="6F3C8C"/>
                </a:solidFill>
                <a:latin typeface="Segoe UI"/>
              </a:rPr>
              <a:t>Networking</a:t>
            </a:r>
            <a:r>
              <a:rPr lang="hu-HU" dirty="0">
                <a:solidFill>
                  <a:srgbClr val="6F3C8C"/>
                </a:solidFill>
                <a:latin typeface="Segoe UI"/>
              </a:rPr>
              <a:t> csapat</a:t>
            </a:r>
          </a:p>
          <a:p>
            <a:pPr marL="800100" lvl="2"/>
            <a:r>
              <a:rPr lang="hu-HU" dirty="0" smtClean="0">
                <a:solidFill>
                  <a:srgbClr val="6F3C8C"/>
                </a:solidFill>
                <a:latin typeface="Segoe UI"/>
              </a:rPr>
              <a:t>2011 vége óta MDM specializáció</a:t>
            </a:r>
          </a:p>
          <a:p>
            <a:pPr marL="800100" lvl="2"/>
            <a:r>
              <a:rPr lang="hu-HU" dirty="0" smtClean="0">
                <a:solidFill>
                  <a:srgbClr val="6F3C8C"/>
                </a:solidFill>
                <a:latin typeface="Segoe UI"/>
              </a:rPr>
              <a:t>MobileIron bevezetése több cégnél</a:t>
            </a:r>
          </a:p>
          <a:p>
            <a:pPr marL="1257300" lvl="3"/>
            <a:r>
              <a:rPr lang="hu-HU" sz="2200" dirty="0" err="1" smtClean="0">
                <a:solidFill>
                  <a:srgbClr val="6F3C8C"/>
                </a:solidFill>
                <a:latin typeface="Segoe UI"/>
              </a:rPr>
              <a:t>Pre-sales</a:t>
            </a:r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 (MobileIron </a:t>
            </a:r>
            <a:r>
              <a:rPr lang="hu-HU" sz="2200" dirty="0" err="1" smtClean="0">
                <a:solidFill>
                  <a:srgbClr val="6F3C8C"/>
                </a:solidFill>
                <a:latin typeface="Segoe UI"/>
              </a:rPr>
              <a:t>Certified</a:t>
            </a:r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 </a:t>
            </a:r>
            <a:r>
              <a:rPr lang="hu-HU" sz="2200" dirty="0" err="1" smtClean="0">
                <a:solidFill>
                  <a:srgbClr val="6F3C8C"/>
                </a:solidFill>
                <a:latin typeface="Segoe UI"/>
              </a:rPr>
              <a:t>Solution</a:t>
            </a:r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 </a:t>
            </a:r>
            <a:r>
              <a:rPr lang="hu-HU" sz="2200" dirty="0" err="1" smtClean="0">
                <a:solidFill>
                  <a:srgbClr val="6F3C8C"/>
                </a:solidFill>
                <a:latin typeface="Segoe UI"/>
              </a:rPr>
              <a:t>Architect</a:t>
            </a:r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)</a:t>
            </a:r>
          </a:p>
          <a:p>
            <a:pPr marL="1257300" lvl="3"/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Implementáció (MobileIron </a:t>
            </a:r>
            <a:r>
              <a:rPr lang="hu-HU" sz="2200" dirty="0" err="1" smtClean="0">
                <a:solidFill>
                  <a:srgbClr val="6F3C8C"/>
                </a:solidFill>
                <a:latin typeface="Segoe UI"/>
              </a:rPr>
              <a:t>Design&amp;Deployment</a:t>
            </a:r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)</a:t>
            </a:r>
          </a:p>
          <a:p>
            <a:pPr marL="1257300" lvl="3"/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Support (MobileIron Support </a:t>
            </a:r>
            <a:r>
              <a:rPr lang="hu-HU" sz="2200" dirty="0" err="1" smtClean="0">
                <a:solidFill>
                  <a:srgbClr val="6F3C8C"/>
                </a:solidFill>
                <a:latin typeface="Segoe UI"/>
              </a:rPr>
              <a:t>Specialist</a:t>
            </a:r>
            <a:r>
              <a:rPr lang="hu-HU" sz="2200" dirty="0" smtClean="0">
                <a:solidFill>
                  <a:srgbClr val="6F3C8C"/>
                </a:solidFill>
                <a:latin typeface="Segoe UI"/>
              </a:rPr>
              <a:t>)</a:t>
            </a:r>
            <a:endParaRPr lang="hu-HU" sz="2200" dirty="0">
              <a:solidFill>
                <a:srgbClr val="6F3C8C"/>
              </a:solidFill>
              <a:latin typeface="Segoe UI"/>
            </a:endParaRPr>
          </a:p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92" y="1512817"/>
            <a:ext cx="144551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Üzemeltetési tapasztalat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Üzemeltetési tapasztalatok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hu-HU" sz="3000" dirty="0" smtClean="0">
                <a:solidFill>
                  <a:srgbClr val="6F3C8C"/>
                </a:solidFill>
                <a:latin typeface="Segoe UI"/>
              </a:rPr>
              <a:t>A jó oldal</a:t>
            </a:r>
            <a:endParaRPr lang="hu-HU" sz="3000" dirty="0">
              <a:solidFill>
                <a:srgbClr val="6F3C8C"/>
              </a:solidFill>
              <a:latin typeface="Segoe UI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A felhasználók (ügynökhálózat) elégedettek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A szolgáltatás kimaradás nélkül üzemel a bevezetés óta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Az üzemeltetés nem foglal le túlzott erőforrásokat az üzemeltetési csoportban</a:t>
            </a:r>
            <a:endParaRPr lang="hu-H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3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Üzemeltetési tapasztalatok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hu-HU" sz="3000" dirty="0" smtClean="0">
                <a:solidFill>
                  <a:srgbClr val="6F3C8C"/>
                </a:solidFill>
                <a:latin typeface="Segoe UI"/>
              </a:rPr>
              <a:t>A sötét oldal</a:t>
            </a:r>
            <a:endParaRPr lang="hu-HU" sz="3000" dirty="0">
              <a:solidFill>
                <a:srgbClr val="6F3C8C"/>
              </a:solidFill>
              <a:latin typeface="Segoe UI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Kezdeti akadozás a különböző kliensek kezelésében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Akkumulátor merüléssel kapcsolatos problémák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</a:rPr>
              <a:t>Időnkénti virtualizációs rendszer karbantartás esetén a HA cluster szétesik, manuális visszaállítás szükséges</a:t>
            </a:r>
            <a:endParaRPr lang="hu-H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8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Bővítési lehetőségek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020762"/>
          </a:xfrm>
        </p:spPr>
        <p:txBody>
          <a:bodyPr>
            <a:normAutofit/>
          </a:bodyPr>
          <a:lstStyle/>
          <a:p>
            <a:r>
              <a:rPr lang="hu-HU" dirty="0" smtClean="0"/>
              <a:t>MobileIron platform - bővíthetőség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3" descr="65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8" y="2852040"/>
            <a:ext cx="3074704" cy="1241816"/>
          </a:xfrm>
          <a:prstGeom prst="rect">
            <a:avLst/>
          </a:prstGeom>
        </p:spPr>
      </p:pic>
      <p:pic>
        <p:nvPicPr>
          <p:cNvPr id="7" name="Picture 67" descr="24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85" y="3550968"/>
            <a:ext cx="962723" cy="1017614"/>
          </a:xfrm>
          <a:prstGeom prst="rect">
            <a:avLst/>
          </a:prstGeom>
        </p:spPr>
      </p:pic>
      <p:pic>
        <p:nvPicPr>
          <p:cNvPr id="8" name="Picture 11" descr="21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32" y="3312701"/>
            <a:ext cx="1469715" cy="113055"/>
          </a:xfrm>
          <a:prstGeom prst="rect">
            <a:avLst/>
          </a:prstGeom>
        </p:spPr>
      </p:pic>
      <p:pic>
        <p:nvPicPr>
          <p:cNvPr id="9" name="Picture 12" descr="3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91" y="3920462"/>
            <a:ext cx="830481" cy="258372"/>
          </a:xfrm>
          <a:prstGeom prst="rect">
            <a:avLst/>
          </a:prstGeom>
        </p:spPr>
      </p:pic>
      <p:grpSp>
        <p:nvGrpSpPr>
          <p:cNvPr id="10" name="Group 2"/>
          <p:cNvGrpSpPr>
            <a:grpSpLocks noChangeAspect="1"/>
          </p:cNvGrpSpPr>
          <p:nvPr/>
        </p:nvGrpSpPr>
        <p:grpSpPr>
          <a:xfrm>
            <a:off x="3266995" y="2406495"/>
            <a:ext cx="1098049" cy="2341430"/>
            <a:chOff x="769558" y="1109597"/>
            <a:chExt cx="736056" cy="1569530"/>
          </a:xfrm>
        </p:grpSpPr>
        <p:pic>
          <p:nvPicPr>
            <p:cNvPr id="11" name="Picture 90" descr="20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58" y="1109597"/>
              <a:ext cx="736056" cy="1569530"/>
            </a:xfrm>
            <a:prstGeom prst="rect">
              <a:avLst/>
            </a:prstGeom>
          </p:spPr>
        </p:pic>
        <p:pic>
          <p:nvPicPr>
            <p:cNvPr id="12" name="Picture 104" descr="20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217" y="1304100"/>
              <a:ext cx="317943" cy="1095131"/>
            </a:xfrm>
            <a:prstGeom prst="rect">
              <a:avLst/>
            </a:prstGeom>
          </p:spPr>
        </p:pic>
        <p:pic>
          <p:nvPicPr>
            <p:cNvPr id="13" name="Picture 105" descr="26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54" y="1612320"/>
              <a:ext cx="218454" cy="218454"/>
            </a:xfrm>
            <a:prstGeom prst="rect">
              <a:avLst/>
            </a:prstGeom>
          </p:spPr>
        </p:pic>
      </p:grpSp>
      <p:pic>
        <p:nvPicPr>
          <p:cNvPr id="14" name="Picture 24" descr="65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2" y="3126524"/>
            <a:ext cx="3278300" cy="1226899"/>
          </a:xfrm>
          <a:prstGeom prst="rect">
            <a:avLst/>
          </a:prstGeom>
        </p:spPr>
      </p:pic>
      <p:pic>
        <p:nvPicPr>
          <p:cNvPr id="15" name="Picture 26" descr="65c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94" y="3550969"/>
            <a:ext cx="320786" cy="319513"/>
          </a:xfrm>
          <a:prstGeom prst="rect">
            <a:avLst/>
          </a:prstGeom>
        </p:spPr>
      </p:pic>
      <p:pic>
        <p:nvPicPr>
          <p:cNvPr id="16" name="Picture 4" descr="ac_program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05" y="4707528"/>
            <a:ext cx="1274901" cy="5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TA_program_larg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85" y="4719405"/>
            <a:ext cx="1467696" cy="48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7"/>
          <p:cNvSpPr/>
          <p:nvPr/>
        </p:nvSpPr>
        <p:spPr>
          <a:xfrm>
            <a:off x="6300695" y="1973585"/>
            <a:ext cx="2114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Szerver-oldali bővítések</a:t>
            </a:r>
            <a:endParaRPr lang="en-US" sz="2000" dirty="0"/>
          </a:p>
        </p:txBody>
      </p:sp>
      <p:sp>
        <p:nvSpPr>
          <p:cNvPr id="19" name="Rectangle 43"/>
          <p:cNvSpPr/>
          <p:nvPr/>
        </p:nvSpPr>
        <p:spPr>
          <a:xfrm>
            <a:off x="589978" y="1973585"/>
            <a:ext cx="2114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Kliens oldali bővítések</a:t>
            </a:r>
            <a:endParaRPr lang="en-US" sz="2000" dirty="0"/>
          </a:p>
        </p:txBody>
      </p:sp>
      <p:pic>
        <p:nvPicPr>
          <p:cNvPr id="25" name="Picture 17" descr="5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13" y="2926159"/>
            <a:ext cx="979623" cy="1009240"/>
          </a:xfrm>
          <a:prstGeom prst="rect">
            <a:avLst/>
          </a:prstGeom>
        </p:spPr>
      </p:pic>
      <p:grpSp>
        <p:nvGrpSpPr>
          <p:cNvPr id="20" name="Group 30"/>
          <p:cNvGrpSpPr/>
          <p:nvPr/>
        </p:nvGrpSpPr>
        <p:grpSpPr>
          <a:xfrm>
            <a:off x="4954254" y="2399483"/>
            <a:ext cx="701642" cy="841004"/>
            <a:chOff x="2869887" y="774802"/>
            <a:chExt cx="701642" cy="841004"/>
          </a:xfrm>
        </p:grpSpPr>
        <p:pic>
          <p:nvPicPr>
            <p:cNvPr id="22" name="Picture 33" descr="26c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629" y="774802"/>
              <a:ext cx="339900" cy="841004"/>
            </a:xfrm>
            <a:prstGeom prst="rect">
              <a:avLst/>
            </a:prstGeom>
          </p:spPr>
        </p:pic>
        <p:pic>
          <p:nvPicPr>
            <p:cNvPr id="23" name="Picture 34" descr="26b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486" y="774802"/>
              <a:ext cx="352396" cy="841004"/>
            </a:xfrm>
            <a:prstGeom prst="rect">
              <a:avLst/>
            </a:prstGeom>
          </p:spPr>
        </p:pic>
        <p:pic>
          <p:nvPicPr>
            <p:cNvPr id="24" name="Picture 35" descr="26a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87" y="774802"/>
              <a:ext cx="332403" cy="841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4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490811" cy="1020762"/>
          </a:xfrm>
        </p:spPr>
        <p:txBody>
          <a:bodyPr>
            <a:normAutofit/>
          </a:bodyPr>
          <a:lstStyle/>
          <a:p>
            <a:r>
              <a:rPr lang="hu-HU" dirty="0"/>
              <a:t>MobileIron platform - bővíthetőség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6" name="Group 55"/>
          <p:cNvGrpSpPr/>
          <p:nvPr/>
        </p:nvGrpSpPr>
        <p:grpSpPr>
          <a:xfrm>
            <a:off x="5350462" y="1776678"/>
            <a:ext cx="2997098" cy="3185581"/>
            <a:chOff x="5350462" y="919428"/>
            <a:chExt cx="2997098" cy="3185581"/>
          </a:xfrm>
        </p:grpSpPr>
        <p:grpSp>
          <p:nvGrpSpPr>
            <p:cNvPr id="7" name="Group 56"/>
            <p:cNvGrpSpPr/>
            <p:nvPr/>
          </p:nvGrpSpPr>
          <p:grpSpPr>
            <a:xfrm>
              <a:off x="5350462" y="1540774"/>
              <a:ext cx="2997098" cy="2564235"/>
              <a:chOff x="5350462" y="1540774"/>
              <a:chExt cx="2997098" cy="2564235"/>
            </a:xfrm>
          </p:grpSpPr>
          <p:pic>
            <p:nvPicPr>
              <p:cNvPr id="33" name="Picture 84" descr="27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50462" y="1815568"/>
                <a:ext cx="1597549" cy="1630092"/>
              </a:xfrm>
              <a:prstGeom prst="rect">
                <a:avLst/>
              </a:prstGeom>
            </p:spPr>
          </p:pic>
          <p:sp>
            <p:nvSpPr>
              <p:cNvPr id="34" name="Rounded Rectangle 85"/>
              <p:cNvSpPr/>
              <p:nvPr/>
            </p:nvSpPr>
            <p:spPr>
              <a:xfrm>
                <a:off x="6208563" y="1540774"/>
                <a:ext cx="2138997" cy="2564235"/>
              </a:xfrm>
              <a:prstGeom prst="roundRect">
                <a:avLst>
                  <a:gd name="adj" fmla="val 2252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57" descr="a1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5112" y="1644266"/>
              <a:ext cx="602180" cy="256886"/>
            </a:xfrm>
            <a:prstGeom prst="rect">
              <a:avLst/>
            </a:prstGeom>
          </p:spPr>
        </p:pic>
        <p:pic>
          <p:nvPicPr>
            <p:cNvPr id="9" name="Picture 58" descr="aruba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0507" y="1675424"/>
              <a:ext cx="611759" cy="191306"/>
            </a:xfrm>
            <a:prstGeom prst="rect">
              <a:avLst/>
            </a:prstGeom>
          </p:spPr>
        </p:pic>
        <p:pic>
          <p:nvPicPr>
            <p:cNvPr id="10" name="Picture 59" descr="beyondtrust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0673" y="2768294"/>
              <a:ext cx="829537" cy="179236"/>
            </a:xfrm>
            <a:prstGeom prst="rect">
              <a:avLst/>
            </a:prstGeom>
          </p:spPr>
        </p:pic>
        <p:pic>
          <p:nvPicPr>
            <p:cNvPr id="11" name="Picture 60" descr="blueca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8185" y="2716552"/>
              <a:ext cx="698837" cy="218766"/>
            </a:xfrm>
            <a:prstGeom prst="rect">
              <a:avLst/>
            </a:prstGeom>
          </p:spPr>
        </p:pic>
        <p:pic>
          <p:nvPicPr>
            <p:cNvPr id="12" name="Picture 61" descr="bradford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834" y="1973248"/>
              <a:ext cx="605312" cy="187985"/>
            </a:xfrm>
            <a:prstGeom prst="rect">
              <a:avLst/>
            </a:prstGeom>
          </p:spPr>
        </p:pic>
        <p:pic>
          <p:nvPicPr>
            <p:cNvPr id="13" name="Picture 62" descr="cass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9141" y="1894373"/>
              <a:ext cx="737536" cy="314093"/>
            </a:xfrm>
            <a:prstGeom prst="rect">
              <a:avLst/>
            </a:prstGeom>
          </p:spPr>
        </p:pic>
        <p:pic>
          <p:nvPicPr>
            <p:cNvPr id="14" name="Picture 63" descr="appthorit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3128" y="1663947"/>
              <a:ext cx="414786" cy="334444"/>
            </a:xfrm>
            <a:prstGeom prst="rect">
              <a:avLst/>
            </a:prstGeom>
          </p:spPr>
        </p:pic>
        <p:pic>
          <p:nvPicPr>
            <p:cNvPr id="15" name="Picture 64" descr="checkpoint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177" y="3021002"/>
              <a:ext cx="778605" cy="129768"/>
            </a:xfrm>
            <a:prstGeom prst="rect">
              <a:avLst/>
            </a:prstGeom>
          </p:spPr>
        </p:pic>
        <p:pic>
          <p:nvPicPr>
            <p:cNvPr id="16" name="Picture 65" descr="cisco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8712" y="3044684"/>
              <a:ext cx="468310" cy="259106"/>
            </a:xfrm>
            <a:prstGeom prst="rect">
              <a:avLst/>
            </a:prstGeom>
          </p:spPr>
        </p:pic>
        <p:pic>
          <p:nvPicPr>
            <p:cNvPr id="17" name="Picture 66" descr="cluecoat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3128" y="3337592"/>
              <a:ext cx="661757" cy="205631"/>
            </a:xfrm>
            <a:prstGeom prst="rect">
              <a:avLst/>
            </a:prstGeom>
          </p:spPr>
        </p:pic>
        <p:pic>
          <p:nvPicPr>
            <p:cNvPr id="18" name="Picture 68" descr="entrasys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2602" y="3556723"/>
              <a:ext cx="802065" cy="202146"/>
            </a:xfrm>
            <a:prstGeom prst="rect">
              <a:avLst/>
            </a:prstGeom>
          </p:spPr>
        </p:pic>
        <p:pic>
          <p:nvPicPr>
            <p:cNvPr id="19" name="Picture 70" descr="fireeye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0673" y="2230283"/>
              <a:ext cx="574003" cy="189641"/>
            </a:xfrm>
            <a:prstGeom prst="rect">
              <a:avLst/>
            </a:prstGeom>
          </p:spPr>
        </p:pic>
        <p:pic>
          <p:nvPicPr>
            <p:cNvPr id="20" name="Picture 71" descr="forescout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616" y="2166933"/>
              <a:ext cx="405902" cy="229635"/>
            </a:xfrm>
            <a:prstGeom prst="rect">
              <a:avLst/>
            </a:prstGeom>
          </p:spPr>
        </p:pic>
        <p:pic>
          <p:nvPicPr>
            <p:cNvPr id="21" name="Picture 72" descr="juniper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2907" y="2221063"/>
              <a:ext cx="537622" cy="169388"/>
            </a:xfrm>
            <a:prstGeom prst="rect">
              <a:avLst/>
            </a:prstGeom>
          </p:spPr>
        </p:pic>
        <p:pic>
          <p:nvPicPr>
            <p:cNvPr id="22" name="Picture 73" descr="okta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5379" y="3262905"/>
              <a:ext cx="611069" cy="197002"/>
            </a:xfrm>
            <a:prstGeom prst="rect">
              <a:avLst/>
            </a:prstGeom>
          </p:spPr>
        </p:pic>
        <p:pic>
          <p:nvPicPr>
            <p:cNvPr id="23" name="Picture 74" descr="rsa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2530" y="3463999"/>
              <a:ext cx="406663" cy="192723"/>
            </a:xfrm>
            <a:prstGeom prst="rect">
              <a:avLst/>
            </a:prstGeom>
          </p:spPr>
        </p:pic>
        <p:pic>
          <p:nvPicPr>
            <p:cNvPr id="24" name="Picture 75" descr="sailpoint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2381" y="2541359"/>
              <a:ext cx="724903" cy="157310"/>
            </a:xfrm>
            <a:prstGeom prst="rect">
              <a:avLst/>
            </a:prstGeom>
          </p:spPr>
        </p:pic>
        <p:pic>
          <p:nvPicPr>
            <p:cNvPr id="25" name="Picture 76" descr="servicenow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889" y="2473104"/>
              <a:ext cx="792126" cy="187062"/>
            </a:xfrm>
            <a:prstGeom prst="rect">
              <a:avLst/>
            </a:prstGeom>
          </p:spPr>
        </p:pic>
        <p:pic>
          <p:nvPicPr>
            <p:cNvPr id="26" name="Picture 77" descr="veracode.pn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1087" y="3812034"/>
              <a:ext cx="713872" cy="172384"/>
            </a:xfrm>
            <a:prstGeom prst="rect">
              <a:avLst/>
            </a:prstGeom>
          </p:spPr>
        </p:pic>
        <p:pic>
          <p:nvPicPr>
            <p:cNvPr id="27" name="Picture 78" descr="zscaler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447" y="3760220"/>
              <a:ext cx="685051" cy="224198"/>
            </a:xfrm>
            <a:prstGeom prst="rect">
              <a:avLst/>
            </a:prstGeom>
          </p:spPr>
        </p:pic>
        <p:pic>
          <p:nvPicPr>
            <p:cNvPr id="28" name="Picture 79" descr="ping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3794" y="3625646"/>
              <a:ext cx="330412" cy="330412"/>
            </a:xfrm>
            <a:prstGeom prst="rect">
              <a:avLst/>
            </a:prstGeom>
          </p:spPr>
        </p:pic>
        <p:pic>
          <p:nvPicPr>
            <p:cNvPr id="32" name="Picture 2" descr="TA_program_large.png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348" y="919428"/>
              <a:ext cx="1467696" cy="48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67" descr="24b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85" y="3550968"/>
            <a:ext cx="962723" cy="1017614"/>
          </a:xfrm>
          <a:prstGeom prst="rect">
            <a:avLst/>
          </a:prstGeom>
        </p:spPr>
      </p:pic>
      <p:grpSp>
        <p:nvGrpSpPr>
          <p:cNvPr id="41" name="Group 14"/>
          <p:cNvGrpSpPr/>
          <p:nvPr/>
        </p:nvGrpSpPr>
        <p:grpSpPr>
          <a:xfrm>
            <a:off x="743625" y="1764800"/>
            <a:ext cx="3001276" cy="3197459"/>
            <a:chOff x="743624" y="907550"/>
            <a:chExt cx="3001276" cy="3197459"/>
          </a:xfrm>
        </p:grpSpPr>
        <p:grpSp>
          <p:nvGrpSpPr>
            <p:cNvPr id="42" name="Group 15"/>
            <p:cNvGrpSpPr/>
            <p:nvPr/>
          </p:nvGrpSpPr>
          <p:grpSpPr>
            <a:xfrm>
              <a:off x="743624" y="1540774"/>
              <a:ext cx="3001276" cy="2564235"/>
              <a:chOff x="743624" y="1540774"/>
              <a:chExt cx="3001276" cy="2564235"/>
            </a:xfrm>
          </p:grpSpPr>
          <p:pic>
            <p:nvPicPr>
              <p:cNvPr id="76" name="Picture 53" descr="27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351" y="1815567"/>
                <a:ext cx="1597549" cy="1630092"/>
              </a:xfrm>
              <a:prstGeom prst="rect">
                <a:avLst/>
              </a:prstGeom>
            </p:spPr>
          </p:pic>
          <p:sp>
            <p:nvSpPr>
              <p:cNvPr id="77" name="Rounded Rectangle 54"/>
              <p:cNvSpPr/>
              <p:nvPr/>
            </p:nvSpPr>
            <p:spPr>
              <a:xfrm>
                <a:off x="743624" y="1540774"/>
                <a:ext cx="2138997" cy="2564235"/>
              </a:xfrm>
              <a:prstGeom prst="roundRect">
                <a:avLst>
                  <a:gd name="adj" fmla="val 2252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16"/>
            <p:cNvGrpSpPr/>
            <p:nvPr/>
          </p:nvGrpSpPr>
          <p:grpSpPr>
            <a:xfrm>
              <a:off x="968131" y="1847808"/>
              <a:ext cx="1708469" cy="2024511"/>
              <a:chOff x="447307" y="1765735"/>
              <a:chExt cx="1708469" cy="2024511"/>
            </a:xfrm>
          </p:grpSpPr>
          <p:pic>
            <p:nvPicPr>
              <p:cNvPr id="48" name="Picture 21" descr="Accellion.png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434" y="1765735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49" name="Picture 22" descr="alfresco.png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5372" y="1765735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0" name="Picture 23" descr="AsdeqDocs.png"/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1311" y="1765735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1" name="Picture 24" descr="Averail.png"/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7249" y="1765735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2" name="Picture 25" descr="BigHand.png"/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015" y="3128861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3" name="Picture 26" descr="bigtincan.png"/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0179" y="2099533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54" name="Picture 27" descr="box.png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307" y="2120141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5" name="Picture 28" descr="Breezy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3244" y="2111652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6" name="Picture 29" descr="CellTrust.png"/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9183" y="2111652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57" name="Picture 30" descr="Dolphin-Browser.png"/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0181" y="2446966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8" name="Picture 31" descr="EBF.CONNECTOR.png"/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307" y="2456365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59" name="Picture 33" descr="harmonie.png"/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1912" y="2446967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60" name="Picture 34" descr="iAnnotate-PDF.png"/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7850" y="2446967"/>
                <a:ext cx="315595" cy="315595"/>
              </a:xfrm>
              <a:prstGeom prst="rect">
                <a:avLst/>
              </a:prstGeom>
            </p:spPr>
          </p:pic>
          <p:pic>
            <p:nvPicPr>
              <p:cNvPr id="61" name="Picture 35" descr="IBM-Notes-Traveller.png"/>
              <p:cNvPicPr>
                <a:picLocks noChangeAspect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7247" y="2446966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62" name="Picture 36" descr="jive.png"/>
              <p:cNvPicPr>
                <a:picLocks noChangeAspect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434" y="2781540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63" name="Picture 37" descr="Mail+-for-Enterprise.png"/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5372" y="2781540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64" name="Picture 38" descr="Mobile-Pulse.png"/>
              <p:cNvPicPr>
                <a:picLocks noChangeAspect="1"/>
              </p:cNvPicPr>
              <p:nvPr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1310" y="2781540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65" name="Picture 39" descr="MobilEcho.png"/>
              <p:cNvPicPr>
                <a:picLocks noChangeAspect="1"/>
              </p:cNvPicPr>
              <p:nvPr/>
            </p:nvPicPr>
            <p:blipFill>
              <a:blip r:embed="rId4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8976" y="2781540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66" name="Picture 43" descr="Mobility-for-SAP(MIAC).png"/>
              <p:cNvPicPr>
                <a:picLocks noChangeAspect="1"/>
              </p:cNvPicPr>
              <p:nvPr/>
            </p:nvPicPr>
            <p:blipFill>
              <a:blip r:embed="rId4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0179" y="1765735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67" name="Picture 44" descr="notablepro.png"/>
              <p:cNvPicPr>
                <a:picLocks noChangeAspect="1"/>
              </p:cNvPicPr>
              <p:nvPr/>
            </p:nvPicPr>
            <p:blipFill>
              <a:blip r:embed="rId4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952" y="3128860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68" name="Picture 45" descr="Newsgator-Social-Sites-2010.png"/>
              <p:cNvPicPr>
                <a:picLocks noChangeAspect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8890" y="3128860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69" name="Picture 46" descr="Novell-Filr.png"/>
              <p:cNvPicPr>
                <a:picLocks noChangeAspect="1"/>
              </p:cNvPicPr>
              <p:nvPr/>
            </p:nvPicPr>
            <p:blipFill>
              <a:blip r:embed="rId4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4828" y="3128860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70" name="Picture 47" descr="OfficeSuite-Pro7.png"/>
              <p:cNvPicPr>
                <a:picLocks noChangeAspect="1"/>
              </p:cNvPicPr>
              <p:nvPr/>
            </p:nvPicPr>
            <p:blipFill>
              <a:blip r:embed="rId4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656" y="3474650"/>
                <a:ext cx="291342" cy="291341"/>
              </a:xfrm>
              <a:prstGeom prst="rect">
                <a:avLst/>
              </a:prstGeom>
            </p:spPr>
          </p:pic>
          <p:pic>
            <p:nvPicPr>
              <p:cNvPr id="71" name="Picture 48" descr="Polaris-Office.png"/>
              <p:cNvPicPr>
                <a:picLocks noChangeAspect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5526" y="3474650"/>
                <a:ext cx="315597" cy="315596"/>
              </a:xfrm>
              <a:prstGeom prst="rect">
                <a:avLst/>
              </a:prstGeom>
            </p:spPr>
          </p:pic>
          <p:pic>
            <p:nvPicPr>
              <p:cNvPr id="72" name="Picture 49" descr="sharepluys.png"/>
              <p:cNvPicPr>
                <a:picLocks noChangeAspect="1"/>
              </p:cNvPicPr>
              <p:nvPr/>
            </p:nvPicPr>
            <p:blipFill>
              <a:blip r:embed="rId5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1464" y="3474650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73" name="Picture 50" descr="SignNow.png"/>
              <p:cNvPicPr>
                <a:picLocks noChangeAspect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7402" y="3474650"/>
                <a:ext cx="315596" cy="315596"/>
              </a:xfrm>
              <a:prstGeom prst="rect">
                <a:avLst/>
              </a:prstGeom>
            </p:spPr>
          </p:pic>
          <p:pic>
            <p:nvPicPr>
              <p:cNvPr id="74" name="Picture 51" descr="Splashtop.png"/>
              <p:cNvPicPr>
                <a:picLocks noChangeAspect="1"/>
              </p:cNvPicPr>
              <p:nvPr/>
            </p:nvPicPr>
            <p:blipFill>
              <a:blip r:embed="rId5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0334" y="2781540"/>
                <a:ext cx="315442" cy="327714"/>
              </a:xfrm>
              <a:prstGeom prst="rect">
                <a:avLst/>
              </a:prstGeom>
            </p:spPr>
          </p:pic>
          <p:pic>
            <p:nvPicPr>
              <p:cNvPr id="75" name="Picture 52" descr="TouchDown.png"/>
              <p:cNvPicPr>
                <a:picLocks noChangeAspect="1"/>
              </p:cNvPicPr>
              <p:nvPr/>
            </p:nvPicPr>
            <p:blipFill>
              <a:blip r:embed="rId5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7402" y="2099533"/>
                <a:ext cx="327712" cy="327714"/>
              </a:xfrm>
              <a:prstGeom prst="rect">
                <a:avLst/>
              </a:prstGeom>
            </p:spPr>
          </p:pic>
        </p:grpSp>
        <p:pic>
          <p:nvPicPr>
            <p:cNvPr id="47" name="Picture 4" descr="ac_program.png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489" y="907550"/>
              <a:ext cx="1274901" cy="51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4" name="Picture 17" descr="53.png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13" y="2926159"/>
            <a:ext cx="979623" cy="1009240"/>
          </a:xfrm>
          <a:prstGeom prst="rect">
            <a:avLst/>
          </a:prstGeom>
        </p:spPr>
      </p:pic>
      <p:pic>
        <p:nvPicPr>
          <p:cNvPr id="78" name="Picture 11" descr="21a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32" y="3312701"/>
            <a:ext cx="1469715" cy="113055"/>
          </a:xfrm>
          <a:prstGeom prst="rect">
            <a:avLst/>
          </a:prstGeom>
        </p:spPr>
      </p:pic>
      <p:pic>
        <p:nvPicPr>
          <p:cNvPr id="79" name="Picture 12" descr="34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91" y="3920462"/>
            <a:ext cx="830481" cy="258372"/>
          </a:xfrm>
          <a:prstGeom prst="rect">
            <a:avLst/>
          </a:prstGeom>
        </p:spPr>
      </p:pic>
      <p:grpSp>
        <p:nvGrpSpPr>
          <p:cNvPr id="80" name="Group 2"/>
          <p:cNvGrpSpPr>
            <a:grpSpLocks noChangeAspect="1"/>
          </p:cNvGrpSpPr>
          <p:nvPr/>
        </p:nvGrpSpPr>
        <p:grpSpPr>
          <a:xfrm>
            <a:off x="3266995" y="2406495"/>
            <a:ext cx="1098049" cy="2341430"/>
            <a:chOff x="769558" y="1109597"/>
            <a:chExt cx="736056" cy="1569530"/>
          </a:xfrm>
        </p:grpSpPr>
        <p:pic>
          <p:nvPicPr>
            <p:cNvPr id="81" name="Picture 90" descr="20a.png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58" y="1109597"/>
              <a:ext cx="736056" cy="1569530"/>
            </a:xfrm>
            <a:prstGeom prst="rect">
              <a:avLst/>
            </a:prstGeom>
          </p:spPr>
        </p:pic>
        <p:pic>
          <p:nvPicPr>
            <p:cNvPr id="82" name="Picture 104" descr="20e.png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217" y="1304100"/>
              <a:ext cx="317943" cy="1095131"/>
            </a:xfrm>
            <a:prstGeom prst="rect">
              <a:avLst/>
            </a:prstGeom>
          </p:spPr>
        </p:pic>
        <p:pic>
          <p:nvPicPr>
            <p:cNvPr id="83" name="Picture 105" descr="26.png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54" y="1612320"/>
              <a:ext cx="218454" cy="218454"/>
            </a:xfrm>
            <a:prstGeom prst="rect">
              <a:avLst/>
            </a:prstGeom>
          </p:spPr>
        </p:pic>
      </p:grpSp>
      <p:grpSp>
        <p:nvGrpSpPr>
          <p:cNvPr id="36" name="Group 86"/>
          <p:cNvGrpSpPr/>
          <p:nvPr/>
        </p:nvGrpSpPr>
        <p:grpSpPr>
          <a:xfrm>
            <a:off x="4954254" y="2399483"/>
            <a:ext cx="701642" cy="841004"/>
            <a:chOff x="2869887" y="774802"/>
            <a:chExt cx="701642" cy="841004"/>
          </a:xfrm>
        </p:grpSpPr>
        <p:pic>
          <p:nvPicPr>
            <p:cNvPr id="38" name="Picture 88" descr="26c.png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629" y="774802"/>
              <a:ext cx="339900" cy="841004"/>
            </a:xfrm>
            <a:prstGeom prst="rect">
              <a:avLst/>
            </a:prstGeom>
          </p:spPr>
        </p:pic>
        <p:pic>
          <p:nvPicPr>
            <p:cNvPr id="39" name="Picture 89" descr="26b.png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486" y="774802"/>
              <a:ext cx="352396" cy="841004"/>
            </a:xfrm>
            <a:prstGeom prst="rect">
              <a:avLst/>
            </a:prstGeom>
          </p:spPr>
        </p:pic>
        <p:pic>
          <p:nvPicPr>
            <p:cNvPr id="40" name="Picture 91" descr="26a.png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87" y="774802"/>
              <a:ext cx="332403" cy="841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1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6F3C8C"/>
                </a:solidFill>
                <a:latin typeface="Segoe UI"/>
              </a:rPr>
              <a:t>Kérdés?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6F3C8C"/>
                </a:solidFill>
                <a:latin typeface="Segoe UI"/>
              </a:rPr>
              <a:t>Válasz!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hu-HU" sz="2800" dirty="0">
              <a:solidFill>
                <a:srgbClr val="6F3C8C"/>
              </a:solidFill>
              <a:latin typeface="Segoe UI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6F3C8C"/>
                </a:solidFill>
                <a:latin typeface="Segoe UI"/>
              </a:rPr>
              <a:t>Referenciák, források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>
                <a:solidFill>
                  <a:srgbClr val="6F3C8C"/>
                </a:solidFill>
                <a:hlinkClick r:id="rId2"/>
              </a:rPr>
              <a:t>http://www.snt.hu/megoldasok/mobilitas/ </a:t>
            </a:r>
            <a:endParaRPr lang="hu-HU" sz="2400" dirty="0" smtClean="0">
              <a:solidFill>
                <a:srgbClr val="6F3C8C"/>
              </a:solidFill>
              <a:hlinkClick r:id="rId2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6F3C8C"/>
                </a:solidFill>
                <a:hlinkClick r:id="rId3"/>
              </a:rPr>
              <a:t>https://</a:t>
            </a:r>
            <a:r>
              <a:rPr lang="hu-HU" sz="2400" dirty="0" smtClean="0">
                <a:solidFill>
                  <a:srgbClr val="6F3C8C"/>
                </a:solidFill>
                <a:hlinkClick r:id="rId3"/>
              </a:rPr>
              <a:t>www.mobileiron.com</a:t>
            </a:r>
            <a:endParaRPr lang="hu-HU" sz="2400" dirty="0" smtClean="0">
              <a:solidFill>
                <a:srgbClr val="6F3C8C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hu-HU" sz="2400" dirty="0">
                <a:solidFill>
                  <a:srgbClr val="6F3C8C"/>
                </a:solidFill>
                <a:hlinkClick r:id="rId4"/>
              </a:rPr>
              <a:t>http://</a:t>
            </a:r>
            <a:r>
              <a:rPr lang="hu-HU" sz="2400" dirty="0" smtClean="0">
                <a:solidFill>
                  <a:srgbClr val="6F3C8C"/>
                </a:solidFill>
                <a:hlinkClick r:id="rId4"/>
              </a:rPr>
              <a:t>www.hwsw.hu/hirek/54529/snt-consulting-nn-biztosito-mobileiron-mobileszkoz-menedzsment-mdm.html</a:t>
            </a:r>
            <a:r>
              <a:rPr lang="hu-HU" sz="2400" dirty="0" smtClean="0">
                <a:solidFill>
                  <a:srgbClr val="6F3C8C"/>
                </a:solidFill>
              </a:rPr>
              <a:t> </a:t>
            </a:r>
            <a:endParaRPr lang="hu-HU" sz="2400" dirty="0" smtClean="0">
              <a:solidFill>
                <a:srgbClr val="6F3C8C"/>
              </a:solidFill>
              <a:latin typeface="Segoe UI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hu-HU" sz="2400" dirty="0" smtClean="0">
              <a:solidFill>
                <a:srgbClr val="6F3C8C"/>
              </a:solidFill>
              <a:latin typeface="Segoe UI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hu-HU" sz="2400" dirty="0" smtClean="0">
              <a:solidFill>
                <a:srgbClr val="6F3C8C"/>
              </a:solidFill>
              <a:latin typeface="Segoe UI"/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2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Áttekintés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3"/>
                </a:solidFill>
                <a:latin typeface="+mn-lt"/>
              </a:rPr>
              <a:t>NN probléma felvázolása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3"/>
                </a:solidFill>
                <a:latin typeface="+mn-lt"/>
              </a:rPr>
              <a:t>MobileIron rendszer bemutatása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3"/>
                </a:solidFill>
                <a:latin typeface="+mn-lt"/>
              </a:rPr>
              <a:t>Projekt áttekintése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3"/>
                </a:solidFill>
                <a:latin typeface="+mn-lt"/>
              </a:rPr>
              <a:t>Üzemeltetési tapasztalatok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3"/>
                </a:solidFill>
                <a:latin typeface="+mn-lt"/>
              </a:rPr>
              <a:t>Bővítési lehetőségek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accent3"/>
              </a:solidFill>
              <a:latin typeface="+mn-lt"/>
            </a:endParaRPr>
          </a:p>
          <a:p>
            <a:endParaRPr lang="hu-H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6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020762"/>
          </a:xfrm>
        </p:spPr>
        <p:txBody>
          <a:bodyPr>
            <a:normAutofit/>
          </a:bodyPr>
          <a:lstStyle/>
          <a:p>
            <a:r>
              <a:rPr lang="hu-HU" dirty="0" smtClean="0"/>
              <a:t>Rövidítésjegyzék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hu-HU" sz="2400" dirty="0" smtClean="0">
                <a:solidFill>
                  <a:schemeClr val="accent3"/>
                </a:solidFill>
                <a:latin typeface="+mn-lt"/>
              </a:rPr>
              <a:t>MDM = Mobil eszközmenedzsment</a:t>
            </a:r>
          </a:p>
          <a:p>
            <a:pPr marL="0"/>
            <a:endParaRPr lang="hu-HU" sz="2400" dirty="0">
              <a:solidFill>
                <a:schemeClr val="accent3"/>
              </a:solidFill>
              <a:latin typeface="+mn-lt"/>
            </a:endParaRPr>
          </a:p>
          <a:p>
            <a:pPr marL="0"/>
            <a:r>
              <a:rPr lang="hu-HU" sz="2400" dirty="0" smtClean="0">
                <a:solidFill>
                  <a:schemeClr val="accent3"/>
                </a:solidFill>
                <a:latin typeface="+mn-lt"/>
              </a:rPr>
              <a:t>MAM = Mobil alkalmazásmenedzsment</a:t>
            </a:r>
          </a:p>
          <a:p>
            <a:pPr marL="0"/>
            <a:endParaRPr lang="hu-HU" sz="2400" dirty="0">
              <a:solidFill>
                <a:schemeClr val="accent3"/>
              </a:solidFill>
              <a:latin typeface="+mn-lt"/>
            </a:endParaRPr>
          </a:p>
          <a:p>
            <a:pPr marL="0"/>
            <a:r>
              <a:rPr lang="hu-HU" sz="2400" dirty="0" smtClean="0">
                <a:solidFill>
                  <a:schemeClr val="accent3"/>
                </a:solidFill>
                <a:latin typeface="+mn-lt"/>
              </a:rPr>
              <a:t>MCM = Mobil tartalommenedzsment</a:t>
            </a:r>
          </a:p>
          <a:p>
            <a:pPr marL="0"/>
            <a:endParaRPr lang="hu-HU" sz="2400" dirty="0">
              <a:solidFill>
                <a:schemeClr val="accent3"/>
              </a:solidFill>
              <a:latin typeface="+mn-lt"/>
            </a:endParaRPr>
          </a:p>
          <a:p>
            <a:pPr marL="0"/>
            <a:r>
              <a:rPr lang="hu-HU" sz="2400" dirty="0" smtClean="0">
                <a:solidFill>
                  <a:schemeClr val="accent3"/>
                </a:solidFill>
                <a:latin typeface="+mn-lt"/>
              </a:rPr>
              <a:t>EMM = Nagyvállalati </a:t>
            </a:r>
            <a:r>
              <a:rPr lang="hu-HU" sz="2400" dirty="0" err="1" smtClean="0">
                <a:solidFill>
                  <a:schemeClr val="accent3"/>
                </a:solidFill>
                <a:latin typeface="+mn-lt"/>
              </a:rPr>
              <a:t>mobilitásmenedzsment</a:t>
            </a:r>
            <a:endParaRPr lang="hu-HU" sz="2400" dirty="0" smtClean="0">
              <a:solidFill>
                <a:schemeClr val="accent3"/>
              </a:solidFill>
              <a:latin typeface="+mn-lt"/>
            </a:endParaRPr>
          </a:p>
          <a:p>
            <a:pPr marL="0"/>
            <a:endParaRPr lang="hu-HU" sz="2400" dirty="0">
              <a:solidFill>
                <a:schemeClr val="accent3"/>
              </a:solidFill>
              <a:latin typeface="+mn-lt"/>
            </a:endParaRPr>
          </a:p>
          <a:p>
            <a:pPr marL="0"/>
            <a:r>
              <a:rPr lang="hu-HU" sz="2400" dirty="0" smtClean="0">
                <a:solidFill>
                  <a:schemeClr val="accent3"/>
                </a:solidFill>
                <a:latin typeface="+mn-lt"/>
              </a:rPr>
              <a:t>BYOD = Saját eszköz vállalati felhasználása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NN probléma felvázolása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Tradícionális </a:t>
            </a:r>
            <a:r>
              <a:rPr lang="hu-HU" dirty="0" smtClean="0"/>
              <a:t>architektúra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Picture 75" descr="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635" y="2182337"/>
            <a:ext cx="3625427" cy="3203378"/>
          </a:xfrm>
          <a:prstGeom prst="rect">
            <a:avLst/>
          </a:prstGeom>
        </p:spPr>
      </p:pic>
      <p:grpSp>
        <p:nvGrpSpPr>
          <p:cNvPr id="12" name="Group 21"/>
          <p:cNvGrpSpPr/>
          <p:nvPr/>
        </p:nvGrpSpPr>
        <p:grpSpPr>
          <a:xfrm>
            <a:off x="5330634" y="3383265"/>
            <a:ext cx="3620054" cy="3477595"/>
            <a:chOff x="5434561" y="1050870"/>
            <a:chExt cx="3620054" cy="3477595"/>
          </a:xfrm>
        </p:grpSpPr>
        <p:pic>
          <p:nvPicPr>
            <p:cNvPr id="13" name="Picture 13" descr="1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3668" y="1050870"/>
              <a:ext cx="1988476" cy="220540"/>
            </a:xfrm>
            <a:prstGeom prst="rect">
              <a:avLst/>
            </a:prstGeom>
          </p:spPr>
        </p:pic>
        <p:pic>
          <p:nvPicPr>
            <p:cNvPr id="14" name="Picture 19" descr="1b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4561" y="1325087"/>
              <a:ext cx="3620054" cy="3203378"/>
            </a:xfrm>
            <a:prstGeom prst="rect">
              <a:avLst/>
            </a:prstGeom>
          </p:spPr>
        </p:pic>
      </p:grpSp>
      <p:grpSp>
        <p:nvGrpSpPr>
          <p:cNvPr id="15" name="Group 2"/>
          <p:cNvGrpSpPr/>
          <p:nvPr/>
        </p:nvGrpSpPr>
        <p:grpSpPr>
          <a:xfrm>
            <a:off x="3503849" y="2792619"/>
            <a:ext cx="2808958" cy="3515898"/>
            <a:chOff x="91558" y="1325087"/>
            <a:chExt cx="2808958" cy="3515898"/>
          </a:xfrm>
        </p:grpSpPr>
        <p:sp>
          <p:nvSpPr>
            <p:cNvPr id="16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35a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pic>
        <p:nvPicPr>
          <p:cNvPr id="22" name="Picture 28" descr="20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48" y="4358671"/>
            <a:ext cx="1868108" cy="1235598"/>
          </a:xfrm>
          <a:prstGeom prst="rect">
            <a:avLst/>
          </a:prstGeom>
        </p:spPr>
      </p:pic>
      <p:pic>
        <p:nvPicPr>
          <p:cNvPr id="55" name="Picture 58" descr="17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72" y="3793032"/>
            <a:ext cx="370041" cy="456842"/>
          </a:xfrm>
          <a:prstGeom prst="rect">
            <a:avLst/>
          </a:prstGeom>
        </p:spPr>
      </p:pic>
      <p:pic>
        <p:nvPicPr>
          <p:cNvPr id="56" name="Picture 59" descr="17f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656" y="4742879"/>
            <a:ext cx="301515" cy="443136"/>
          </a:xfrm>
          <a:prstGeom prst="rect">
            <a:avLst/>
          </a:prstGeom>
        </p:spPr>
      </p:pic>
      <p:pic>
        <p:nvPicPr>
          <p:cNvPr id="57" name="Picture 60" descr="17g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097" y="4291586"/>
            <a:ext cx="429431" cy="347200"/>
          </a:xfrm>
          <a:prstGeom prst="rect">
            <a:avLst/>
          </a:prstGeom>
        </p:spPr>
      </p:pic>
      <p:pic>
        <p:nvPicPr>
          <p:cNvPr id="58" name="Picture 61" descr="17h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042" y="3824379"/>
            <a:ext cx="365473" cy="415727"/>
          </a:xfrm>
          <a:prstGeom prst="rect">
            <a:avLst/>
          </a:prstGeom>
        </p:spPr>
      </p:pic>
      <p:pic>
        <p:nvPicPr>
          <p:cNvPr id="59" name="Picture 62" descr="7h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18" y="4316926"/>
            <a:ext cx="426494" cy="385762"/>
          </a:xfrm>
          <a:prstGeom prst="rect">
            <a:avLst/>
          </a:prstGeom>
        </p:spPr>
      </p:pic>
      <p:pic>
        <p:nvPicPr>
          <p:cNvPr id="1026" name="Picture 2" descr="http://addon.co.za/wp-content/uploads/2014/02/Outlook.com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54" y="4561622"/>
            <a:ext cx="328060" cy="3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15" descr="9.png"/>
          <p:cNvPicPr>
            <a:picLocks noChangeAspect="1"/>
          </p:cNvPicPr>
          <p:nvPr/>
        </p:nvPicPr>
        <p:blipFill>
          <a:blip r:embed="rId13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75" y="4638786"/>
            <a:ext cx="410174" cy="109728"/>
          </a:xfrm>
          <a:prstGeom prst="rect">
            <a:avLst/>
          </a:prstGeom>
        </p:spPr>
      </p:pic>
      <p:pic>
        <p:nvPicPr>
          <p:cNvPr id="96" name="Picture 115" descr="9.png"/>
          <p:cNvPicPr>
            <a:picLocks noChangeAspect="1"/>
          </p:cNvPicPr>
          <p:nvPr/>
        </p:nvPicPr>
        <p:blipFill>
          <a:blip r:embed="rId13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72" y="4638786"/>
            <a:ext cx="410174" cy="109728"/>
          </a:xfrm>
          <a:prstGeom prst="rect">
            <a:avLst/>
          </a:prstGeom>
        </p:spPr>
      </p:pic>
      <p:pic>
        <p:nvPicPr>
          <p:cNvPr id="98" name="Picture 115" descr="9.png"/>
          <p:cNvPicPr>
            <a:picLocks noChangeAspect="1"/>
          </p:cNvPicPr>
          <p:nvPr/>
        </p:nvPicPr>
        <p:blipFill>
          <a:blip r:embed="rId13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3" y="4638786"/>
            <a:ext cx="410174" cy="109728"/>
          </a:xfrm>
          <a:prstGeom prst="rect">
            <a:avLst/>
          </a:prstGeom>
        </p:spPr>
      </p:pic>
      <p:pic>
        <p:nvPicPr>
          <p:cNvPr id="99" name="Picture 115" descr="9.png"/>
          <p:cNvPicPr>
            <a:picLocks noChangeAspect="1"/>
          </p:cNvPicPr>
          <p:nvPr/>
        </p:nvPicPr>
        <p:blipFill>
          <a:blip r:embed="rId13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80" y="4642373"/>
            <a:ext cx="410174" cy="109728"/>
          </a:xfrm>
          <a:prstGeom prst="rect">
            <a:avLst/>
          </a:prstGeom>
        </p:spPr>
      </p:pic>
      <p:pic>
        <p:nvPicPr>
          <p:cNvPr id="100" name="Picture 115" descr="9.png"/>
          <p:cNvPicPr>
            <a:picLocks noChangeAspect="1"/>
          </p:cNvPicPr>
          <p:nvPr/>
        </p:nvPicPr>
        <p:blipFill>
          <a:blip r:embed="rId13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7" y="4638786"/>
            <a:ext cx="410174" cy="109728"/>
          </a:xfrm>
          <a:prstGeom prst="rect">
            <a:avLst/>
          </a:prstGeom>
        </p:spPr>
      </p:pic>
      <p:pic>
        <p:nvPicPr>
          <p:cNvPr id="102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BYOD </a:t>
            </a:r>
            <a:r>
              <a:rPr lang="hu-HU" dirty="0" smtClean="0"/>
              <a:t>architektúra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Picture 75" descr="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635" y="2182337"/>
            <a:ext cx="3625427" cy="3203378"/>
          </a:xfrm>
          <a:prstGeom prst="rect">
            <a:avLst/>
          </a:prstGeom>
        </p:spPr>
      </p:pic>
      <p:grpSp>
        <p:nvGrpSpPr>
          <p:cNvPr id="12" name="Group 21"/>
          <p:cNvGrpSpPr/>
          <p:nvPr/>
        </p:nvGrpSpPr>
        <p:grpSpPr>
          <a:xfrm>
            <a:off x="5330634" y="3383265"/>
            <a:ext cx="3620054" cy="3477595"/>
            <a:chOff x="5434561" y="1050870"/>
            <a:chExt cx="3620054" cy="3477595"/>
          </a:xfrm>
        </p:grpSpPr>
        <p:pic>
          <p:nvPicPr>
            <p:cNvPr id="13" name="Picture 13" descr="1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3668" y="1050870"/>
              <a:ext cx="1988476" cy="220540"/>
            </a:xfrm>
            <a:prstGeom prst="rect">
              <a:avLst/>
            </a:prstGeom>
          </p:spPr>
        </p:pic>
        <p:pic>
          <p:nvPicPr>
            <p:cNvPr id="14" name="Picture 19" descr="1b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4561" y="1325087"/>
              <a:ext cx="3620054" cy="3203378"/>
            </a:xfrm>
            <a:prstGeom prst="rect">
              <a:avLst/>
            </a:prstGeom>
          </p:spPr>
        </p:pic>
      </p:grpSp>
      <p:grpSp>
        <p:nvGrpSpPr>
          <p:cNvPr id="15" name="Group 2"/>
          <p:cNvGrpSpPr/>
          <p:nvPr/>
        </p:nvGrpSpPr>
        <p:grpSpPr>
          <a:xfrm>
            <a:off x="81823" y="2182337"/>
            <a:ext cx="2808958" cy="3515898"/>
            <a:chOff x="91558" y="1325087"/>
            <a:chExt cx="2808958" cy="3515898"/>
          </a:xfrm>
        </p:grpSpPr>
        <p:sp>
          <p:nvSpPr>
            <p:cNvPr id="16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35a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grpSp>
        <p:nvGrpSpPr>
          <p:cNvPr id="19" name="Group 23"/>
          <p:cNvGrpSpPr/>
          <p:nvPr/>
        </p:nvGrpSpPr>
        <p:grpSpPr>
          <a:xfrm>
            <a:off x="759824" y="1966847"/>
            <a:ext cx="1173051" cy="2191220"/>
            <a:chOff x="760918" y="940829"/>
            <a:chExt cx="1257661" cy="2349268"/>
          </a:xfrm>
        </p:grpSpPr>
        <p:pic>
          <p:nvPicPr>
            <p:cNvPr id="20" name="Picture 24" descr="20a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918" y="940829"/>
              <a:ext cx="789146" cy="1682737"/>
            </a:xfrm>
            <a:prstGeom prst="rect">
              <a:avLst/>
            </a:prstGeom>
          </p:spPr>
        </p:pic>
        <p:pic>
          <p:nvPicPr>
            <p:cNvPr id="21" name="Picture 25" descr="20b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703" y="2646721"/>
              <a:ext cx="968876" cy="643376"/>
            </a:xfrm>
            <a:prstGeom prst="rect">
              <a:avLst/>
            </a:prstGeom>
          </p:spPr>
        </p:pic>
      </p:grpSp>
      <p:pic>
        <p:nvPicPr>
          <p:cNvPr id="22" name="Picture 28" descr="20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22" y="4188421"/>
            <a:ext cx="1202819" cy="795565"/>
          </a:xfrm>
          <a:prstGeom prst="rect">
            <a:avLst/>
          </a:prstGeom>
        </p:spPr>
      </p:pic>
      <p:pic>
        <p:nvPicPr>
          <p:cNvPr id="23" name="Picture 29" descr="20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42" y="4957734"/>
            <a:ext cx="567149" cy="381536"/>
          </a:xfrm>
          <a:prstGeom prst="rect">
            <a:avLst/>
          </a:prstGeom>
        </p:spPr>
      </p:pic>
      <p:grpSp>
        <p:nvGrpSpPr>
          <p:cNvPr id="24" name="Group 72"/>
          <p:cNvGrpSpPr/>
          <p:nvPr/>
        </p:nvGrpSpPr>
        <p:grpSpPr>
          <a:xfrm>
            <a:off x="1162729" y="2212240"/>
            <a:ext cx="1007717" cy="2381967"/>
            <a:chOff x="1172463" y="1354989"/>
            <a:chExt cx="1007717" cy="2381967"/>
          </a:xfrm>
        </p:grpSpPr>
        <p:grpSp>
          <p:nvGrpSpPr>
            <p:cNvPr id="25" name="Group 18"/>
            <p:cNvGrpSpPr/>
            <p:nvPr/>
          </p:nvGrpSpPr>
          <p:grpSpPr>
            <a:xfrm>
              <a:off x="1172463" y="1354989"/>
              <a:ext cx="219830" cy="999671"/>
              <a:chOff x="1172463" y="1354989"/>
              <a:chExt cx="219830" cy="999671"/>
            </a:xfrm>
          </p:grpSpPr>
          <p:pic>
            <p:nvPicPr>
              <p:cNvPr id="36" name="Picture 14" descr="4a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310" y="1354989"/>
                <a:ext cx="218947" cy="218947"/>
              </a:xfrm>
              <a:prstGeom prst="rect">
                <a:avLst/>
              </a:prstGeom>
            </p:spPr>
          </p:pic>
          <p:pic>
            <p:nvPicPr>
              <p:cNvPr id="37" name="Picture 15" descr="4b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1877635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38" name="Picture 16" descr="4c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2135713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39" name="Picture 17" descr="4d.pn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346" y="1612832"/>
                <a:ext cx="218947" cy="218947"/>
              </a:xfrm>
              <a:prstGeom prst="rect">
                <a:avLst/>
              </a:prstGeom>
            </p:spPr>
          </p:pic>
        </p:grpSp>
        <p:grpSp>
          <p:nvGrpSpPr>
            <p:cNvPr id="26" name="Group 20"/>
            <p:cNvGrpSpPr/>
            <p:nvPr/>
          </p:nvGrpSpPr>
          <p:grpSpPr>
            <a:xfrm>
              <a:off x="1522633" y="2768705"/>
              <a:ext cx="266605" cy="254600"/>
              <a:chOff x="1522633" y="2768705"/>
              <a:chExt cx="266605" cy="254600"/>
            </a:xfrm>
          </p:grpSpPr>
          <p:pic>
            <p:nvPicPr>
              <p:cNvPr id="32" name="Picture 63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33" name="Picture 64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49" y="2910950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34" name="Picture 65" descr="4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88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35" name="Picture 66" descr="4c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910950"/>
                <a:ext cx="112790" cy="112355"/>
              </a:xfrm>
              <a:prstGeom prst="rect">
                <a:avLst/>
              </a:prstGeom>
            </p:spPr>
          </p:pic>
        </p:grpSp>
        <p:grpSp>
          <p:nvGrpSpPr>
            <p:cNvPr id="27" name="Group 71"/>
            <p:cNvGrpSpPr/>
            <p:nvPr/>
          </p:nvGrpSpPr>
          <p:grpSpPr>
            <a:xfrm>
              <a:off x="1913575" y="3482356"/>
              <a:ext cx="266605" cy="254600"/>
              <a:chOff x="1913575" y="3482356"/>
              <a:chExt cx="266605" cy="254600"/>
            </a:xfrm>
          </p:grpSpPr>
          <p:pic>
            <p:nvPicPr>
              <p:cNvPr id="28" name="Picture 67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29" name="Picture 68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391" y="3624601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30" name="Picture 69" descr="4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82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31" name="Picture 70" descr="4c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624601"/>
                <a:ext cx="112790" cy="112355"/>
              </a:xfrm>
              <a:prstGeom prst="rect">
                <a:avLst/>
              </a:prstGeom>
            </p:spPr>
          </p:pic>
        </p:grpSp>
      </p:grpSp>
      <p:grpSp>
        <p:nvGrpSpPr>
          <p:cNvPr id="40" name="Group 26"/>
          <p:cNvGrpSpPr/>
          <p:nvPr/>
        </p:nvGrpSpPr>
        <p:grpSpPr>
          <a:xfrm>
            <a:off x="5724772" y="2232248"/>
            <a:ext cx="653169" cy="419304"/>
            <a:chOff x="3350694" y="2900018"/>
            <a:chExt cx="956305" cy="613901"/>
          </a:xfrm>
        </p:grpSpPr>
        <p:pic>
          <p:nvPicPr>
            <p:cNvPr id="41" name="Picture 36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694" y="2986013"/>
              <a:ext cx="956305" cy="527906"/>
            </a:xfrm>
            <a:prstGeom prst="rect">
              <a:avLst/>
            </a:prstGeom>
          </p:spPr>
        </p:pic>
        <p:pic>
          <p:nvPicPr>
            <p:cNvPr id="42" name="Picture 37" descr="17a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4997" y="2900018"/>
              <a:ext cx="577653" cy="538959"/>
            </a:xfrm>
            <a:prstGeom prst="rect">
              <a:avLst/>
            </a:prstGeom>
          </p:spPr>
        </p:pic>
      </p:grpSp>
      <p:grpSp>
        <p:nvGrpSpPr>
          <p:cNvPr id="43" name="Group 38"/>
          <p:cNvGrpSpPr/>
          <p:nvPr/>
        </p:nvGrpSpPr>
        <p:grpSpPr>
          <a:xfrm>
            <a:off x="6512101" y="2813896"/>
            <a:ext cx="653169" cy="396643"/>
            <a:chOff x="5282324" y="3797582"/>
            <a:chExt cx="956305" cy="580724"/>
          </a:xfrm>
        </p:grpSpPr>
        <p:pic>
          <p:nvPicPr>
            <p:cNvPr id="44" name="Picture 39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2324" y="3850400"/>
              <a:ext cx="956305" cy="527906"/>
            </a:xfrm>
            <a:prstGeom prst="rect">
              <a:avLst/>
            </a:prstGeom>
          </p:spPr>
        </p:pic>
        <p:pic>
          <p:nvPicPr>
            <p:cNvPr id="45" name="Picture 40" descr="17c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7595" y="3797582"/>
              <a:ext cx="659741" cy="498605"/>
            </a:xfrm>
            <a:prstGeom prst="rect">
              <a:avLst/>
            </a:prstGeom>
          </p:spPr>
        </p:pic>
      </p:grpSp>
      <p:grpSp>
        <p:nvGrpSpPr>
          <p:cNvPr id="46" name="Group 41"/>
          <p:cNvGrpSpPr/>
          <p:nvPr/>
        </p:nvGrpSpPr>
        <p:grpSpPr>
          <a:xfrm>
            <a:off x="6823118" y="2188664"/>
            <a:ext cx="653169" cy="460455"/>
            <a:chOff x="4173428" y="3704153"/>
            <a:chExt cx="956305" cy="674153"/>
          </a:xfrm>
        </p:grpSpPr>
        <p:pic>
          <p:nvPicPr>
            <p:cNvPr id="47" name="Picture 42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428" y="3850400"/>
              <a:ext cx="956305" cy="527906"/>
            </a:xfrm>
            <a:prstGeom prst="rect">
              <a:avLst/>
            </a:prstGeom>
          </p:spPr>
        </p:pic>
        <p:pic>
          <p:nvPicPr>
            <p:cNvPr id="48" name="Picture 43" descr="7b.pn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947" y="3704153"/>
              <a:ext cx="636685" cy="603175"/>
            </a:xfrm>
            <a:prstGeom prst="rect">
              <a:avLst/>
            </a:prstGeom>
          </p:spPr>
        </p:pic>
      </p:grpSp>
      <p:grpSp>
        <p:nvGrpSpPr>
          <p:cNvPr id="49" name="Group 44"/>
          <p:cNvGrpSpPr/>
          <p:nvPr/>
        </p:nvGrpSpPr>
        <p:grpSpPr>
          <a:xfrm>
            <a:off x="7578518" y="2691524"/>
            <a:ext cx="653169" cy="513186"/>
            <a:chOff x="5125012" y="1489371"/>
            <a:chExt cx="956305" cy="751356"/>
          </a:xfrm>
        </p:grpSpPr>
        <p:pic>
          <p:nvPicPr>
            <p:cNvPr id="50" name="Picture 45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5012" y="1712822"/>
              <a:ext cx="956305" cy="527905"/>
            </a:xfrm>
            <a:prstGeom prst="rect">
              <a:avLst/>
            </a:prstGeom>
          </p:spPr>
        </p:pic>
        <p:pic>
          <p:nvPicPr>
            <p:cNvPr id="51" name="Picture 46" descr="17d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07" y="1489371"/>
              <a:ext cx="695615" cy="662172"/>
            </a:xfrm>
            <a:prstGeom prst="rect">
              <a:avLst/>
            </a:prstGeom>
          </p:spPr>
        </p:pic>
      </p:grpSp>
      <p:grpSp>
        <p:nvGrpSpPr>
          <p:cNvPr id="52" name="Group 8"/>
          <p:cNvGrpSpPr/>
          <p:nvPr/>
        </p:nvGrpSpPr>
        <p:grpSpPr>
          <a:xfrm>
            <a:off x="7954665" y="2188377"/>
            <a:ext cx="653169" cy="454750"/>
            <a:chOff x="7560895" y="1194284"/>
            <a:chExt cx="718486" cy="500225"/>
          </a:xfrm>
        </p:grpSpPr>
        <p:pic>
          <p:nvPicPr>
            <p:cNvPr id="53" name="Picture 54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895" y="1297884"/>
              <a:ext cx="718486" cy="396625"/>
            </a:xfrm>
            <a:prstGeom prst="rect">
              <a:avLst/>
            </a:prstGeom>
          </p:spPr>
        </p:pic>
        <p:pic>
          <p:nvPicPr>
            <p:cNvPr id="54" name="Picture 7" descr="3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535" y="1194284"/>
              <a:ext cx="483424" cy="402578"/>
            </a:xfrm>
            <a:prstGeom prst="rect">
              <a:avLst/>
            </a:prstGeom>
          </p:spPr>
        </p:pic>
      </p:grpSp>
      <p:pic>
        <p:nvPicPr>
          <p:cNvPr id="55" name="Picture 58" descr="17e.pn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72" y="3793032"/>
            <a:ext cx="370041" cy="456842"/>
          </a:xfrm>
          <a:prstGeom prst="rect">
            <a:avLst/>
          </a:prstGeom>
        </p:spPr>
      </p:pic>
      <p:pic>
        <p:nvPicPr>
          <p:cNvPr id="56" name="Picture 59" descr="17f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656" y="4742879"/>
            <a:ext cx="301515" cy="443136"/>
          </a:xfrm>
          <a:prstGeom prst="rect">
            <a:avLst/>
          </a:prstGeom>
        </p:spPr>
      </p:pic>
      <p:pic>
        <p:nvPicPr>
          <p:cNvPr id="57" name="Picture 60" descr="17g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097" y="4291586"/>
            <a:ext cx="429431" cy="347200"/>
          </a:xfrm>
          <a:prstGeom prst="rect">
            <a:avLst/>
          </a:prstGeom>
        </p:spPr>
      </p:pic>
      <p:pic>
        <p:nvPicPr>
          <p:cNvPr id="58" name="Picture 61" descr="17h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042" y="3824379"/>
            <a:ext cx="365473" cy="415727"/>
          </a:xfrm>
          <a:prstGeom prst="rect">
            <a:avLst/>
          </a:prstGeom>
        </p:spPr>
      </p:pic>
      <p:pic>
        <p:nvPicPr>
          <p:cNvPr id="59" name="Picture 62" descr="7h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18" y="4316926"/>
            <a:ext cx="426494" cy="385762"/>
          </a:xfrm>
          <a:prstGeom prst="rect">
            <a:avLst/>
          </a:prstGeom>
        </p:spPr>
      </p:pic>
      <p:pic>
        <p:nvPicPr>
          <p:cNvPr id="60" name="Picture 82" descr="7b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215" y="1920518"/>
            <a:ext cx="208421" cy="261355"/>
          </a:xfrm>
          <a:prstGeom prst="rect">
            <a:avLst/>
          </a:prstGeom>
        </p:spPr>
      </p:pic>
      <p:pic>
        <p:nvPicPr>
          <p:cNvPr id="61" name="Picture 83" descr="7c.pn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2" y="2492612"/>
            <a:ext cx="232241" cy="177323"/>
          </a:xfrm>
          <a:prstGeom prst="rect">
            <a:avLst/>
          </a:prstGeom>
        </p:spPr>
      </p:pic>
      <p:pic>
        <p:nvPicPr>
          <p:cNvPr id="62" name="Picture 84" descr="7a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12" y="1927308"/>
            <a:ext cx="206916" cy="207518"/>
          </a:xfrm>
          <a:prstGeom prst="rect">
            <a:avLst/>
          </a:prstGeom>
        </p:spPr>
      </p:pic>
      <p:grpSp>
        <p:nvGrpSpPr>
          <p:cNvPr id="67" name="Group 85"/>
          <p:cNvGrpSpPr/>
          <p:nvPr/>
        </p:nvGrpSpPr>
        <p:grpSpPr>
          <a:xfrm>
            <a:off x="1162728" y="2734886"/>
            <a:ext cx="1162870" cy="2395493"/>
            <a:chOff x="1172463" y="1877635"/>
            <a:chExt cx="1162870" cy="2395493"/>
          </a:xfrm>
        </p:grpSpPr>
        <p:grpSp>
          <p:nvGrpSpPr>
            <p:cNvPr id="87" name="Group 105"/>
            <p:cNvGrpSpPr/>
            <p:nvPr/>
          </p:nvGrpSpPr>
          <p:grpSpPr>
            <a:xfrm>
              <a:off x="1522633" y="2768705"/>
              <a:ext cx="266605" cy="254600"/>
              <a:chOff x="1522633" y="2768705"/>
              <a:chExt cx="266605" cy="254600"/>
            </a:xfrm>
          </p:grpSpPr>
          <p:pic>
            <p:nvPicPr>
              <p:cNvPr id="90" name="Picture 108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91" name="Picture 109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49" y="2910950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92" name="Picture 110" descr="4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88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93" name="Picture 111" descr="4c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910950"/>
                <a:ext cx="112790" cy="112355"/>
              </a:xfrm>
              <a:prstGeom prst="rect">
                <a:avLst/>
              </a:prstGeom>
            </p:spPr>
          </p:pic>
        </p:grpSp>
        <p:grpSp>
          <p:nvGrpSpPr>
            <p:cNvPr id="80" name="Group 98"/>
            <p:cNvGrpSpPr/>
            <p:nvPr/>
          </p:nvGrpSpPr>
          <p:grpSpPr>
            <a:xfrm>
              <a:off x="1913575" y="3482356"/>
              <a:ext cx="266605" cy="254600"/>
              <a:chOff x="1913575" y="3482356"/>
              <a:chExt cx="266605" cy="254600"/>
            </a:xfrm>
          </p:grpSpPr>
          <p:pic>
            <p:nvPicPr>
              <p:cNvPr id="83" name="Picture 101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84" name="Picture 102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391" y="3624601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85" name="Picture 103" descr="4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82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86" name="Picture 104" descr="4c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624601"/>
                <a:ext cx="112790" cy="112355"/>
              </a:xfrm>
              <a:prstGeom prst="rect">
                <a:avLst/>
              </a:prstGeom>
            </p:spPr>
          </p:pic>
        </p:grpSp>
        <p:grpSp>
          <p:nvGrpSpPr>
            <p:cNvPr id="70" name="Group 88"/>
            <p:cNvGrpSpPr/>
            <p:nvPr/>
          </p:nvGrpSpPr>
          <p:grpSpPr>
            <a:xfrm>
              <a:off x="2155214" y="4145543"/>
              <a:ext cx="180119" cy="127585"/>
              <a:chOff x="2155214" y="4145543"/>
              <a:chExt cx="180119" cy="127585"/>
            </a:xfrm>
          </p:grpSpPr>
          <p:pic>
            <p:nvPicPr>
              <p:cNvPr id="78" name="Picture 96" descr="52c.png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214" y="4145543"/>
                <a:ext cx="180119" cy="127585"/>
              </a:xfrm>
              <a:prstGeom prst="rect">
                <a:avLst/>
              </a:prstGeom>
            </p:spPr>
          </p:pic>
          <p:pic>
            <p:nvPicPr>
              <p:cNvPr id="79" name="Picture 97" descr="26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485" y="4185374"/>
                <a:ext cx="59123" cy="59123"/>
              </a:xfrm>
              <a:prstGeom prst="rect">
                <a:avLst/>
              </a:prstGeom>
            </p:spPr>
          </p:pic>
        </p:grpSp>
        <p:grpSp>
          <p:nvGrpSpPr>
            <p:cNvPr id="72" name="Group 90"/>
            <p:cNvGrpSpPr/>
            <p:nvPr/>
          </p:nvGrpSpPr>
          <p:grpSpPr>
            <a:xfrm>
              <a:off x="1172463" y="1877635"/>
              <a:ext cx="219794" cy="477025"/>
              <a:chOff x="1172463" y="1877635"/>
              <a:chExt cx="219794" cy="477025"/>
            </a:xfrm>
          </p:grpSpPr>
          <p:pic>
            <p:nvPicPr>
              <p:cNvPr id="76" name="Picture 94" descr="4b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1877635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77" name="Picture 95" descr="4c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2135713"/>
                <a:ext cx="219794" cy="218947"/>
              </a:xfrm>
              <a:prstGeom prst="rect">
                <a:avLst/>
              </a:prstGeom>
            </p:spPr>
          </p:pic>
        </p:grpSp>
      </p:grpSp>
      <p:pic>
        <p:nvPicPr>
          <p:cNvPr id="94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2"/>
          <p:cNvGrpSpPr/>
          <p:nvPr/>
        </p:nvGrpSpPr>
        <p:grpSpPr>
          <a:xfrm>
            <a:off x="3503849" y="2792619"/>
            <a:ext cx="2808958" cy="3515898"/>
            <a:chOff x="91558" y="1325087"/>
            <a:chExt cx="2808958" cy="3515898"/>
          </a:xfrm>
        </p:grpSpPr>
        <p:sp>
          <p:nvSpPr>
            <p:cNvPr id="106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4" descr="35a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pic>
        <p:nvPicPr>
          <p:cNvPr id="108" name="Picture 28" descr="20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48" y="4358671"/>
            <a:ext cx="1868108" cy="1235598"/>
          </a:xfrm>
          <a:prstGeom prst="rect">
            <a:avLst/>
          </a:prstGeom>
        </p:spPr>
      </p:pic>
      <p:pic>
        <p:nvPicPr>
          <p:cNvPr id="109" name="Picture 2" descr="http://addon.co.za/wp-content/uploads/2014/02/Outlook.com-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54" y="4561622"/>
            <a:ext cx="328060" cy="3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15" descr="9.png"/>
          <p:cNvPicPr>
            <a:picLocks noChangeAspect="1"/>
          </p:cNvPicPr>
          <p:nvPr/>
        </p:nvPicPr>
        <p:blipFill>
          <a:blip r:embed="rId36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75" y="4638786"/>
            <a:ext cx="410174" cy="109728"/>
          </a:xfrm>
          <a:prstGeom prst="rect">
            <a:avLst/>
          </a:prstGeom>
        </p:spPr>
      </p:pic>
      <p:pic>
        <p:nvPicPr>
          <p:cNvPr id="111" name="Picture 115" descr="9.png"/>
          <p:cNvPicPr>
            <a:picLocks noChangeAspect="1"/>
          </p:cNvPicPr>
          <p:nvPr/>
        </p:nvPicPr>
        <p:blipFill>
          <a:blip r:embed="rId36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72" y="4638786"/>
            <a:ext cx="410174" cy="109728"/>
          </a:xfrm>
          <a:prstGeom prst="rect">
            <a:avLst/>
          </a:prstGeom>
        </p:spPr>
      </p:pic>
      <p:pic>
        <p:nvPicPr>
          <p:cNvPr id="112" name="Picture 115" descr="9.png"/>
          <p:cNvPicPr>
            <a:picLocks noChangeAspect="1"/>
          </p:cNvPicPr>
          <p:nvPr/>
        </p:nvPicPr>
        <p:blipFill>
          <a:blip r:embed="rId36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3" y="4638786"/>
            <a:ext cx="410174" cy="109728"/>
          </a:xfrm>
          <a:prstGeom prst="rect">
            <a:avLst/>
          </a:prstGeom>
        </p:spPr>
      </p:pic>
      <p:pic>
        <p:nvPicPr>
          <p:cNvPr id="113" name="Picture 115" descr="9.png"/>
          <p:cNvPicPr>
            <a:picLocks noChangeAspect="1"/>
          </p:cNvPicPr>
          <p:nvPr/>
        </p:nvPicPr>
        <p:blipFill>
          <a:blip r:embed="rId36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80" y="4642373"/>
            <a:ext cx="410174" cy="109728"/>
          </a:xfrm>
          <a:prstGeom prst="rect">
            <a:avLst/>
          </a:prstGeom>
        </p:spPr>
      </p:pic>
      <p:pic>
        <p:nvPicPr>
          <p:cNvPr id="114" name="Picture 115" descr="9.png"/>
          <p:cNvPicPr>
            <a:picLocks noChangeAspect="1"/>
          </p:cNvPicPr>
          <p:nvPr/>
        </p:nvPicPr>
        <p:blipFill>
          <a:blip r:embed="rId36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7" y="4638786"/>
            <a:ext cx="410174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MobileIron rendszer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BYOD </a:t>
            </a:r>
            <a:r>
              <a:rPr lang="hu-HU" dirty="0" smtClean="0"/>
              <a:t>architektúra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Picture 75" descr="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635" y="2182337"/>
            <a:ext cx="3625427" cy="3203378"/>
          </a:xfrm>
          <a:prstGeom prst="rect">
            <a:avLst/>
          </a:prstGeom>
        </p:spPr>
      </p:pic>
      <p:grpSp>
        <p:nvGrpSpPr>
          <p:cNvPr id="12" name="Group 21"/>
          <p:cNvGrpSpPr/>
          <p:nvPr/>
        </p:nvGrpSpPr>
        <p:grpSpPr>
          <a:xfrm>
            <a:off x="5330634" y="3383265"/>
            <a:ext cx="3620054" cy="3477595"/>
            <a:chOff x="5434561" y="1050870"/>
            <a:chExt cx="3620054" cy="3477595"/>
          </a:xfrm>
        </p:grpSpPr>
        <p:pic>
          <p:nvPicPr>
            <p:cNvPr id="13" name="Picture 13" descr="1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3668" y="1050870"/>
              <a:ext cx="1988476" cy="220540"/>
            </a:xfrm>
            <a:prstGeom prst="rect">
              <a:avLst/>
            </a:prstGeom>
          </p:spPr>
        </p:pic>
        <p:pic>
          <p:nvPicPr>
            <p:cNvPr id="14" name="Picture 19" descr="1b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4561" y="1325087"/>
              <a:ext cx="3620054" cy="3203378"/>
            </a:xfrm>
            <a:prstGeom prst="rect">
              <a:avLst/>
            </a:prstGeom>
          </p:spPr>
        </p:pic>
      </p:grpSp>
      <p:grpSp>
        <p:nvGrpSpPr>
          <p:cNvPr id="15" name="Group 2"/>
          <p:cNvGrpSpPr/>
          <p:nvPr/>
        </p:nvGrpSpPr>
        <p:grpSpPr>
          <a:xfrm>
            <a:off x="81823" y="2182337"/>
            <a:ext cx="2808958" cy="3515898"/>
            <a:chOff x="91558" y="1325087"/>
            <a:chExt cx="2808958" cy="3515898"/>
          </a:xfrm>
        </p:grpSpPr>
        <p:sp>
          <p:nvSpPr>
            <p:cNvPr id="16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35a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grpSp>
        <p:nvGrpSpPr>
          <p:cNvPr id="19" name="Group 23"/>
          <p:cNvGrpSpPr/>
          <p:nvPr/>
        </p:nvGrpSpPr>
        <p:grpSpPr>
          <a:xfrm>
            <a:off x="759824" y="1966847"/>
            <a:ext cx="1173051" cy="2191220"/>
            <a:chOff x="760918" y="940829"/>
            <a:chExt cx="1257661" cy="2349268"/>
          </a:xfrm>
        </p:grpSpPr>
        <p:pic>
          <p:nvPicPr>
            <p:cNvPr id="20" name="Picture 24" descr="20a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918" y="940829"/>
              <a:ext cx="789146" cy="1682737"/>
            </a:xfrm>
            <a:prstGeom prst="rect">
              <a:avLst/>
            </a:prstGeom>
          </p:spPr>
        </p:pic>
        <p:pic>
          <p:nvPicPr>
            <p:cNvPr id="21" name="Picture 25" descr="20b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703" y="2646721"/>
              <a:ext cx="968876" cy="643376"/>
            </a:xfrm>
            <a:prstGeom prst="rect">
              <a:avLst/>
            </a:prstGeom>
          </p:spPr>
        </p:pic>
      </p:grpSp>
      <p:pic>
        <p:nvPicPr>
          <p:cNvPr id="22" name="Picture 28" descr="20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22" y="4188421"/>
            <a:ext cx="1202819" cy="795565"/>
          </a:xfrm>
          <a:prstGeom prst="rect">
            <a:avLst/>
          </a:prstGeom>
        </p:spPr>
      </p:pic>
      <p:pic>
        <p:nvPicPr>
          <p:cNvPr id="23" name="Picture 29" descr="20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42" y="4957734"/>
            <a:ext cx="567149" cy="381536"/>
          </a:xfrm>
          <a:prstGeom prst="rect">
            <a:avLst/>
          </a:prstGeom>
        </p:spPr>
      </p:pic>
      <p:grpSp>
        <p:nvGrpSpPr>
          <p:cNvPr id="24" name="Group 72"/>
          <p:cNvGrpSpPr/>
          <p:nvPr/>
        </p:nvGrpSpPr>
        <p:grpSpPr>
          <a:xfrm>
            <a:off x="1162729" y="2212240"/>
            <a:ext cx="1007717" cy="2381967"/>
            <a:chOff x="1172463" y="1354989"/>
            <a:chExt cx="1007717" cy="2381967"/>
          </a:xfrm>
        </p:grpSpPr>
        <p:grpSp>
          <p:nvGrpSpPr>
            <p:cNvPr id="25" name="Group 18"/>
            <p:cNvGrpSpPr/>
            <p:nvPr/>
          </p:nvGrpSpPr>
          <p:grpSpPr>
            <a:xfrm>
              <a:off x="1172463" y="1354989"/>
              <a:ext cx="219830" cy="999671"/>
              <a:chOff x="1172463" y="1354989"/>
              <a:chExt cx="219830" cy="999671"/>
            </a:xfrm>
          </p:grpSpPr>
          <p:pic>
            <p:nvPicPr>
              <p:cNvPr id="36" name="Picture 14" descr="4a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310" y="1354989"/>
                <a:ext cx="218947" cy="218947"/>
              </a:xfrm>
              <a:prstGeom prst="rect">
                <a:avLst/>
              </a:prstGeom>
            </p:spPr>
          </p:pic>
          <p:pic>
            <p:nvPicPr>
              <p:cNvPr id="37" name="Picture 15" descr="4b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1877635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38" name="Picture 16" descr="4c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463" y="2135713"/>
                <a:ext cx="219794" cy="218947"/>
              </a:xfrm>
              <a:prstGeom prst="rect">
                <a:avLst/>
              </a:prstGeom>
            </p:spPr>
          </p:pic>
          <p:pic>
            <p:nvPicPr>
              <p:cNvPr id="39" name="Picture 17" descr="4d.pn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3346" y="1612832"/>
                <a:ext cx="218947" cy="218947"/>
              </a:xfrm>
              <a:prstGeom prst="rect">
                <a:avLst/>
              </a:prstGeom>
            </p:spPr>
          </p:pic>
        </p:grpSp>
        <p:grpSp>
          <p:nvGrpSpPr>
            <p:cNvPr id="26" name="Group 20"/>
            <p:cNvGrpSpPr/>
            <p:nvPr/>
          </p:nvGrpSpPr>
          <p:grpSpPr>
            <a:xfrm>
              <a:off x="1522633" y="2768705"/>
              <a:ext cx="266605" cy="254600"/>
              <a:chOff x="1522633" y="2768705"/>
              <a:chExt cx="266605" cy="254600"/>
            </a:xfrm>
          </p:grpSpPr>
          <p:pic>
            <p:nvPicPr>
              <p:cNvPr id="32" name="Picture 63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33" name="Picture 64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49" y="2910950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34" name="Picture 65" descr="4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883" y="2768705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35" name="Picture 66" descr="4c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633" y="2910950"/>
                <a:ext cx="112790" cy="112355"/>
              </a:xfrm>
              <a:prstGeom prst="rect">
                <a:avLst/>
              </a:prstGeom>
            </p:spPr>
          </p:pic>
        </p:grpSp>
        <p:grpSp>
          <p:nvGrpSpPr>
            <p:cNvPr id="27" name="Group 71"/>
            <p:cNvGrpSpPr/>
            <p:nvPr/>
          </p:nvGrpSpPr>
          <p:grpSpPr>
            <a:xfrm>
              <a:off x="1913575" y="3482356"/>
              <a:ext cx="266605" cy="254600"/>
              <a:chOff x="1913575" y="3482356"/>
              <a:chExt cx="266605" cy="254600"/>
            </a:xfrm>
          </p:grpSpPr>
          <p:pic>
            <p:nvPicPr>
              <p:cNvPr id="28" name="Picture 67" descr="4a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29" name="Picture 68" descr="4b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391" y="3624601"/>
                <a:ext cx="112789" cy="112355"/>
              </a:xfrm>
              <a:prstGeom prst="rect">
                <a:avLst/>
              </a:prstGeom>
            </p:spPr>
          </p:pic>
          <p:pic>
            <p:nvPicPr>
              <p:cNvPr id="30" name="Picture 69" descr="4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825" y="3482356"/>
                <a:ext cx="112355" cy="112355"/>
              </a:xfrm>
              <a:prstGeom prst="rect">
                <a:avLst/>
              </a:prstGeom>
            </p:spPr>
          </p:pic>
          <p:pic>
            <p:nvPicPr>
              <p:cNvPr id="31" name="Picture 70" descr="4c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575" y="3624601"/>
                <a:ext cx="112790" cy="112355"/>
              </a:xfrm>
              <a:prstGeom prst="rect">
                <a:avLst/>
              </a:prstGeom>
            </p:spPr>
          </p:pic>
        </p:grpSp>
      </p:grpSp>
      <p:grpSp>
        <p:nvGrpSpPr>
          <p:cNvPr id="40" name="Group 26"/>
          <p:cNvGrpSpPr/>
          <p:nvPr/>
        </p:nvGrpSpPr>
        <p:grpSpPr>
          <a:xfrm>
            <a:off x="5724772" y="2232248"/>
            <a:ext cx="653169" cy="419304"/>
            <a:chOff x="3350694" y="2900018"/>
            <a:chExt cx="956305" cy="613901"/>
          </a:xfrm>
        </p:grpSpPr>
        <p:pic>
          <p:nvPicPr>
            <p:cNvPr id="41" name="Picture 36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694" y="2986013"/>
              <a:ext cx="956305" cy="527906"/>
            </a:xfrm>
            <a:prstGeom prst="rect">
              <a:avLst/>
            </a:prstGeom>
          </p:spPr>
        </p:pic>
        <p:pic>
          <p:nvPicPr>
            <p:cNvPr id="42" name="Picture 37" descr="17a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4997" y="2900018"/>
              <a:ext cx="577653" cy="538959"/>
            </a:xfrm>
            <a:prstGeom prst="rect">
              <a:avLst/>
            </a:prstGeom>
          </p:spPr>
        </p:pic>
      </p:grpSp>
      <p:grpSp>
        <p:nvGrpSpPr>
          <p:cNvPr id="43" name="Group 38"/>
          <p:cNvGrpSpPr/>
          <p:nvPr/>
        </p:nvGrpSpPr>
        <p:grpSpPr>
          <a:xfrm>
            <a:off x="6512101" y="2813896"/>
            <a:ext cx="653169" cy="396643"/>
            <a:chOff x="5282324" y="3797582"/>
            <a:chExt cx="956305" cy="580724"/>
          </a:xfrm>
        </p:grpSpPr>
        <p:pic>
          <p:nvPicPr>
            <p:cNvPr id="44" name="Picture 39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2324" y="3850400"/>
              <a:ext cx="956305" cy="527906"/>
            </a:xfrm>
            <a:prstGeom prst="rect">
              <a:avLst/>
            </a:prstGeom>
          </p:spPr>
        </p:pic>
        <p:pic>
          <p:nvPicPr>
            <p:cNvPr id="45" name="Picture 40" descr="17c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7595" y="3797582"/>
              <a:ext cx="659741" cy="498605"/>
            </a:xfrm>
            <a:prstGeom prst="rect">
              <a:avLst/>
            </a:prstGeom>
          </p:spPr>
        </p:pic>
      </p:grpSp>
      <p:grpSp>
        <p:nvGrpSpPr>
          <p:cNvPr id="46" name="Group 41"/>
          <p:cNvGrpSpPr/>
          <p:nvPr/>
        </p:nvGrpSpPr>
        <p:grpSpPr>
          <a:xfrm>
            <a:off x="6823118" y="2188664"/>
            <a:ext cx="653169" cy="460455"/>
            <a:chOff x="4173428" y="3704153"/>
            <a:chExt cx="956305" cy="674153"/>
          </a:xfrm>
        </p:grpSpPr>
        <p:pic>
          <p:nvPicPr>
            <p:cNvPr id="47" name="Picture 42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428" y="3850400"/>
              <a:ext cx="956305" cy="527906"/>
            </a:xfrm>
            <a:prstGeom prst="rect">
              <a:avLst/>
            </a:prstGeom>
          </p:spPr>
        </p:pic>
        <p:pic>
          <p:nvPicPr>
            <p:cNvPr id="48" name="Picture 43" descr="7b.pn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947" y="3704153"/>
              <a:ext cx="636685" cy="603175"/>
            </a:xfrm>
            <a:prstGeom prst="rect">
              <a:avLst/>
            </a:prstGeom>
          </p:spPr>
        </p:pic>
      </p:grpSp>
      <p:grpSp>
        <p:nvGrpSpPr>
          <p:cNvPr id="49" name="Group 44"/>
          <p:cNvGrpSpPr/>
          <p:nvPr/>
        </p:nvGrpSpPr>
        <p:grpSpPr>
          <a:xfrm>
            <a:off x="7578518" y="2691524"/>
            <a:ext cx="653169" cy="513186"/>
            <a:chOff x="5125012" y="1489371"/>
            <a:chExt cx="956305" cy="751356"/>
          </a:xfrm>
        </p:grpSpPr>
        <p:pic>
          <p:nvPicPr>
            <p:cNvPr id="50" name="Picture 45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5012" y="1712822"/>
              <a:ext cx="956305" cy="527905"/>
            </a:xfrm>
            <a:prstGeom prst="rect">
              <a:avLst/>
            </a:prstGeom>
          </p:spPr>
        </p:pic>
        <p:pic>
          <p:nvPicPr>
            <p:cNvPr id="51" name="Picture 46" descr="17d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07" y="1489371"/>
              <a:ext cx="695615" cy="662172"/>
            </a:xfrm>
            <a:prstGeom prst="rect">
              <a:avLst/>
            </a:prstGeom>
          </p:spPr>
        </p:pic>
      </p:grpSp>
      <p:grpSp>
        <p:nvGrpSpPr>
          <p:cNvPr id="52" name="Group 8"/>
          <p:cNvGrpSpPr/>
          <p:nvPr/>
        </p:nvGrpSpPr>
        <p:grpSpPr>
          <a:xfrm>
            <a:off x="7954665" y="2188377"/>
            <a:ext cx="653169" cy="454750"/>
            <a:chOff x="7560895" y="1194284"/>
            <a:chExt cx="718486" cy="500225"/>
          </a:xfrm>
        </p:grpSpPr>
        <p:pic>
          <p:nvPicPr>
            <p:cNvPr id="53" name="Picture 54" descr="18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895" y="1297884"/>
              <a:ext cx="718486" cy="396625"/>
            </a:xfrm>
            <a:prstGeom prst="rect">
              <a:avLst/>
            </a:prstGeom>
          </p:spPr>
        </p:pic>
        <p:pic>
          <p:nvPicPr>
            <p:cNvPr id="54" name="Picture 7" descr="3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535" y="1194284"/>
              <a:ext cx="483424" cy="402578"/>
            </a:xfrm>
            <a:prstGeom prst="rect">
              <a:avLst/>
            </a:prstGeom>
          </p:spPr>
        </p:pic>
      </p:grpSp>
      <p:pic>
        <p:nvPicPr>
          <p:cNvPr id="55" name="Picture 58" descr="17e.pn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72" y="3793032"/>
            <a:ext cx="370041" cy="456842"/>
          </a:xfrm>
          <a:prstGeom prst="rect">
            <a:avLst/>
          </a:prstGeom>
        </p:spPr>
      </p:pic>
      <p:pic>
        <p:nvPicPr>
          <p:cNvPr id="56" name="Picture 59" descr="17f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656" y="4742879"/>
            <a:ext cx="301515" cy="443136"/>
          </a:xfrm>
          <a:prstGeom prst="rect">
            <a:avLst/>
          </a:prstGeom>
        </p:spPr>
      </p:pic>
      <p:pic>
        <p:nvPicPr>
          <p:cNvPr id="57" name="Picture 60" descr="17g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097" y="4291586"/>
            <a:ext cx="429431" cy="347200"/>
          </a:xfrm>
          <a:prstGeom prst="rect">
            <a:avLst/>
          </a:prstGeom>
        </p:spPr>
      </p:pic>
      <p:pic>
        <p:nvPicPr>
          <p:cNvPr id="58" name="Picture 61" descr="17h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042" y="3824379"/>
            <a:ext cx="365473" cy="415727"/>
          </a:xfrm>
          <a:prstGeom prst="rect">
            <a:avLst/>
          </a:prstGeom>
        </p:spPr>
      </p:pic>
      <p:pic>
        <p:nvPicPr>
          <p:cNvPr id="59" name="Picture 62" descr="7h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18" y="4316926"/>
            <a:ext cx="426494" cy="385762"/>
          </a:xfrm>
          <a:prstGeom prst="rect">
            <a:avLst/>
          </a:prstGeom>
        </p:spPr>
      </p:pic>
      <p:pic>
        <p:nvPicPr>
          <p:cNvPr id="60" name="Picture 82" descr="7b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215" y="1920518"/>
            <a:ext cx="208421" cy="261355"/>
          </a:xfrm>
          <a:prstGeom prst="rect">
            <a:avLst/>
          </a:prstGeom>
        </p:spPr>
      </p:pic>
      <p:pic>
        <p:nvPicPr>
          <p:cNvPr id="61" name="Picture 83" descr="7c.pn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2" y="2492612"/>
            <a:ext cx="232241" cy="177323"/>
          </a:xfrm>
          <a:prstGeom prst="rect">
            <a:avLst/>
          </a:prstGeom>
        </p:spPr>
      </p:pic>
      <p:pic>
        <p:nvPicPr>
          <p:cNvPr id="62" name="Picture 84" descr="7a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12" y="1927308"/>
            <a:ext cx="206916" cy="207518"/>
          </a:xfrm>
          <a:prstGeom prst="rect">
            <a:avLst/>
          </a:prstGeom>
        </p:spPr>
      </p:pic>
      <p:grpSp>
        <p:nvGrpSpPr>
          <p:cNvPr id="67" name="Group 85"/>
          <p:cNvGrpSpPr/>
          <p:nvPr/>
        </p:nvGrpSpPr>
        <p:grpSpPr>
          <a:xfrm>
            <a:off x="1113636" y="2162920"/>
            <a:ext cx="1211962" cy="2967459"/>
            <a:chOff x="1123371" y="1305669"/>
            <a:chExt cx="1211962" cy="2967459"/>
          </a:xfrm>
        </p:grpSpPr>
        <p:grpSp>
          <p:nvGrpSpPr>
            <p:cNvPr id="68" name="Group 86"/>
            <p:cNvGrpSpPr/>
            <p:nvPr/>
          </p:nvGrpSpPr>
          <p:grpSpPr>
            <a:xfrm>
              <a:off x="1346321" y="2738295"/>
              <a:ext cx="476246" cy="309847"/>
              <a:chOff x="1346321" y="2738295"/>
              <a:chExt cx="476246" cy="309847"/>
            </a:xfrm>
          </p:grpSpPr>
          <p:grpSp>
            <p:nvGrpSpPr>
              <p:cNvPr id="87" name="Group 105"/>
              <p:cNvGrpSpPr/>
              <p:nvPr/>
            </p:nvGrpSpPr>
            <p:grpSpPr>
              <a:xfrm>
                <a:off x="1522633" y="2768705"/>
                <a:ext cx="266605" cy="254600"/>
                <a:chOff x="1522633" y="2768705"/>
                <a:chExt cx="266605" cy="254600"/>
              </a:xfrm>
            </p:grpSpPr>
            <p:pic>
              <p:nvPicPr>
                <p:cNvPr id="90" name="Picture 108" descr="4a.png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91" name="Picture 109" descr="4b.png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449" y="2910950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92" name="Picture 110" descr="4d.png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883" y="2768705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93" name="Picture 111" descr="4c.png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2633" y="2910950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88" name="Picture 106" descr="52a.png"/>
              <p:cNvPicPr>
                <a:picLocks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6321" y="2738295"/>
                <a:ext cx="476246" cy="309847"/>
              </a:xfrm>
              <a:prstGeom prst="rect">
                <a:avLst/>
              </a:prstGeom>
            </p:spPr>
          </p:pic>
          <p:pic>
            <p:nvPicPr>
              <p:cNvPr id="89" name="Picture 107" descr="26.png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5712" y="2763430"/>
                <a:ext cx="126735" cy="126735"/>
              </a:xfrm>
              <a:prstGeom prst="rect">
                <a:avLst/>
              </a:prstGeom>
            </p:spPr>
          </p:pic>
        </p:grpSp>
        <p:grpSp>
          <p:nvGrpSpPr>
            <p:cNvPr id="69" name="Group 87"/>
            <p:cNvGrpSpPr/>
            <p:nvPr/>
          </p:nvGrpSpPr>
          <p:grpSpPr>
            <a:xfrm>
              <a:off x="1879006" y="3450770"/>
              <a:ext cx="331134" cy="286186"/>
              <a:chOff x="1879006" y="3450770"/>
              <a:chExt cx="331134" cy="286186"/>
            </a:xfrm>
          </p:grpSpPr>
          <p:grpSp>
            <p:nvGrpSpPr>
              <p:cNvPr id="80" name="Group 98"/>
              <p:cNvGrpSpPr/>
              <p:nvPr/>
            </p:nvGrpSpPr>
            <p:grpSpPr>
              <a:xfrm>
                <a:off x="1913575" y="3482356"/>
                <a:ext cx="266605" cy="254600"/>
                <a:chOff x="1913575" y="3482356"/>
                <a:chExt cx="266605" cy="254600"/>
              </a:xfrm>
            </p:grpSpPr>
            <p:pic>
              <p:nvPicPr>
                <p:cNvPr id="83" name="Picture 101" descr="4a.png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84" name="Picture 102" descr="4b.png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391" y="3624601"/>
                  <a:ext cx="112789" cy="112355"/>
                </a:xfrm>
                <a:prstGeom prst="rect">
                  <a:avLst/>
                </a:prstGeom>
              </p:spPr>
            </p:pic>
            <p:pic>
              <p:nvPicPr>
                <p:cNvPr id="85" name="Picture 103" descr="4d.png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825" y="3482356"/>
                  <a:ext cx="112355" cy="112355"/>
                </a:xfrm>
                <a:prstGeom prst="rect">
                  <a:avLst/>
                </a:prstGeom>
              </p:spPr>
            </p:pic>
            <p:pic>
              <p:nvPicPr>
                <p:cNvPr id="86" name="Picture 104" descr="4c.png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3575" y="3624601"/>
                  <a:ext cx="112790" cy="112355"/>
                </a:xfrm>
                <a:prstGeom prst="rect">
                  <a:avLst/>
                </a:prstGeom>
              </p:spPr>
            </p:pic>
          </p:grpSp>
          <p:pic>
            <p:nvPicPr>
              <p:cNvPr id="81" name="Picture 99" descr="52b.png"/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9006" y="3450770"/>
                <a:ext cx="331134" cy="174974"/>
              </a:xfrm>
              <a:prstGeom prst="rect">
                <a:avLst/>
              </a:prstGeom>
            </p:spPr>
          </p:pic>
          <p:pic>
            <p:nvPicPr>
              <p:cNvPr id="82" name="Picture 100" descr="26.png"/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7489" y="3489211"/>
                <a:ext cx="95218" cy="95218"/>
              </a:xfrm>
              <a:prstGeom prst="rect">
                <a:avLst/>
              </a:prstGeom>
            </p:spPr>
          </p:pic>
        </p:grpSp>
        <p:grpSp>
          <p:nvGrpSpPr>
            <p:cNvPr id="70" name="Group 88"/>
            <p:cNvGrpSpPr/>
            <p:nvPr/>
          </p:nvGrpSpPr>
          <p:grpSpPr>
            <a:xfrm>
              <a:off x="2155214" y="4145543"/>
              <a:ext cx="180119" cy="127585"/>
              <a:chOff x="2155214" y="4145543"/>
              <a:chExt cx="180119" cy="127585"/>
            </a:xfrm>
          </p:grpSpPr>
          <p:pic>
            <p:nvPicPr>
              <p:cNvPr id="78" name="Picture 96" descr="52c.png"/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214" y="4145543"/>
                <a:ext cx="180119" cy="127585"/>
              </a:xfrm>
              <a:prstGeom prst="rect">
                <a:avLst/>
              </a:prstGeom>
            </p:spPr>
          </p:pic>
          <p:pic>
            <p:nvPicPr>
              <p:cNvPr id="79" name="Picture 97" descr="26.png"/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485" y="4185374"/>
                <a:ext cx="59123" cy="59123"/>
              </a:xfrm>
              <a:prstGeom prst="rect">
                <a:avLst/>
              </a:prstGeom>
            </p:spPr>
          </p:pic>
        </p:grpSp>
        <p:grpSp>
          <p:nvGrpSpPr>
            <p:cNvPr id="71" name="Group 89"/>
            <p:cNvGrpSpPr/>
            <p:nvPr/>
          </p:nvGrpSpPr>
          <p:grpSpPr>
            <a:xfrm>
              <a:off x="1123371" y="1305669"/>
              <a:ext cx="327969" cy="1091943"/>
              <a:chOff x="1123371" y="1305669"/>
              <a:chExt cx="327969" cy="1091943"/>
            </a:xfrm>
          </p:grpSpPr>
          <p:grpSp>
            <p:nvGrpSpPr>
              <p:cNvPr id="72" name="Group 90"/>
              <p:cNvGrpSpPr/>
              <p:nvPr/>
            </p:nvGrpSpPr>
            <p:grpSpPr>
              <a:xfrm>
                <a:off x="1172463" y="1603154"/>
                <a:ext cx="219794" cy="751506"/>
                <a:chOff x="1172463" y="1603154"/>
                <a:chExt cx="219794" cy="751506"/>
              </a:xfrm>
            </p:grpSpPr>
            <p:pic>
              <p:nvPicPr>
                <p:cNvPr id="75" name="Picture 93" descr="4a.png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3310" y="1603154"/>
                  <a:ext cx="218947" cy="218947"/>
                </a:xfrm>
                <a:prstGeom prst="rect">
                  <a:avLst/>
                </a:prstGeom>
              </p:spPr>
            </p:pic>
            <p:pic>
              <p:nvPicPr>
                <p:cNvPr id="76" name="Picture 94" descr="4b.png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2463" y="1877635"/>
                  <a:ext cx="219794" cy="218947"/>
                </a:xfrm>
                <a:prstGeom prst="rect">
                  <a:avLst/>
                </a:prstGeom>
              </p:spPr>
            </p:pic>
            <p:pic>
              <p:nvPicPr>
                <p:cNvPr id="77" name="Picture 95" descr="4c.png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2463" y="2135713"/>
                  <a:ext cx="219794" cy="218947"/>
                </a:xfrm>
                <a:prstGeom prst="rect">
                  <a:avLst/>
                </a:prstGeom>
              </p:spPr>
            </p:pic>
          </p:grpSp>
          <p:pic>
            <p:nvPicPr>
              <p:cNvPr id="73" name="Picture 91" descr="10.png"/>
              <p:cNvPicPr>
                <a:picLocks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3371" y="1305669"/>
                <a:ext cx="327969" cy="1091943"/>
              </a:xfrm>
              <a:prstGeom prst="rect">
                <a:avLst/>
              </a:prstGeom>
            </p:spPr>
          </p:pic>
          <p:pic>
            <p:nvPicPr>
              <p:cNvPr id="74" name="Picture 92" descr="26.png"/>
              <p:cNvPicPr>
                <a:picLocks noChangeAspect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7882" y="1359977"/>
                <a:ext cx="218947" cy="218947"/>
              </a:xfrm>
              <a:prstGeom prst="rect">
                <a:avLst/>
              </a:prstGeom>
            </p:spPr>
          </p:pic>
        </p:grpSp>
      </p:grpSp>
      <p:pic>
        <p:nvPicPr>
          <p:cNvPr id="94" name="Picture 2" descr="https://www.nn.hu/documents/10182/0/NN+log%C3%B3/9ba716b9-206f-48a2-a531-45680b409f47?t=142355956324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6" y="5372815"/>
            <a:ext cx="1307546" cy="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2"/>
          <p:cNvGrpSpPr/>
          <p:nvPr/>
        </p:nvGrpSpPr>
        <p:grpSpPr>
          <a:xfrm>
            <a:off x="3503849" y="2792619"/>
            <a:ext cx="2808958" cy="3515898"/>
            <a:chOff x="91558" y="1325087"/>
            <a:chExt cx="2808958" cy="3515898"/>
          </a:xfrm>
        </p:grpSpPr>
        <p:sp>
          <p:nvSpPr>
            <p:cNvPr id="106" name="Rounded Rectangle 3"/>
            <p:cNvSpPr/>
            <p:nvPr/>
          </p:nvSpPr>
          <p:spPr>
            <a:xfrm>
              <a:off x="211986" y="2911001"/>
              <a:ext cx="1328337" cy="1617464"/>
            </a:xfrm>
            <a:prstGeom prst="roundRect">
              <a:avLst>
                <a:gd name="adj" fmla="val 2753"/>
              </a:avLst>
            </a:prstGeom>
            <a:solidFill>
              <a:srgbClr val="DBDF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4" descr="35a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8" y="1325087"/>
              <a:ext cx="2808958" cy="3515898"/>
            </a:xfrm>
            <a:prstGeom prst="rect">
              <a:avLst/>
            </a:prstGeom>
          </p:spPr>
        </p:pic>
      </p:grpSp>
      <p:pic>
        <p:nvPicPr>
          <p:cNvPr id="108" name="Picture 28" descr="20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45" y="4454387"/>
            <a:ext cx="1868108" cy="1235598"/>
          </a:xfrm>
          <a:prstGeom prst="rect">
            <a:avLst/>
          </a:prstGeom>
        </p:spPr>
      </p:pic>
      <p:pic>
        <p:nvPicPr>
          <p:cNvPr id="109" name="Picture 2" descr="http://addon.co.za/wp-content/uploads/2014/02/Outlook.com-logo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54" y="4561622"/>
            <a:ext cx="328060" cy="3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15" descr="9.png"/>
          <p:cNvPicPr>
            <a:picLocks noChangeAspect="1"/>
          </p:cNvPicPr>
          <p:nvPr/>
        </p:nvPicPr>
        <p:blipFill>
          <a:blip r:embed="rId4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75" y="4638786"/>
            <a:ext cx="410174" cy="109728"/>
          </a:xfrm>
          <a:prstGeom prst="rect">
            <a:avLst/>
          </a:prstGeom>
        </p:spPr>
      </p:pic>
      <p:pic>
        <p:nvPicPr>
          <p:cNvPr id="111" name="Picture 115" descr="9.png"/>
          <p:cNvPicPr>
            <a:picLocks noChangeAspect="1"/>
          </p:cNvPicPr>
          <p:nvPr/>
        </p:nvPicPr>
        <p:blipFill>
          <a:blip r:embed="rId4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72" y="4638786"/>
            <a:ext cx="410174" cy="109728"/>
          </a:xfrm>
          <a:prstGeom prst="rect">
            <a:avLst/>
          </a:prstGeom>
        </p:spPr>
      </p:pic>
      <p:pic>
        <p:nvPicPr>
          <p:cNvPr id="112" name="Picture 115" descr="9.png"/>
          <p:cNvPicPr>
            <a:picLocks noChangeAspect="1"/>
          </p:cNvPicPr>
          <p:nvPr/>
        </p:nvPicPr>
        <p:blipFill>
          <a:blip r:embed="rId4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3" y="4638786"/>
            <a:ext cx="410174" cy="109728"/>
          </a:xfrm>
          <a:prstGeom prst="rect">
            <a:avLst/>
          </a:prstGeom>
        </p:spPr>
      </p:pic>
      <p:pic>
        <p:nvPicPr>
          <p:cNvPr id="113" name="Picture 115" descr="9.png"/>
          <p:cNvPicPr>
            <a:picLocks noChangeAspect="1"/>
          </p:cNvPicPr>
          <p:nvPr/>
        </p:nvPicPr>
        <p:blipFill>
          <a:blip r:embed="rId4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80" y="4642373"/>
            <a:ext cx="410174" cy="109728"/>
          </a:xfrm>
          <a:prstGeom prst="rect">
            <a:avLst/>
          </a:prstGeom>
        </p:spPr>
      </p:pic>
      <p:pic>
        <p:nvPicPr>
          <p:cNvPr id="114" name="Picture 115" descr="9.png"/>
          <p:cNvPicPr>
            <a:picLocks noChangeAspect="1"/>
          </p:cNvPicPr>
          <p:nvPr/>
        </p:nvPicPr>
        <p:blipFill>
          <a:blip r:embed="rId4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7" y="4638786"/>
            <a:ext cx="410174" cy="109728"/>
          </a:xfrm>
          <a:prstGeom prst="rect">
            <a:avLst/>
          </a:prstGeom>
        </p:spPr>
      </p:pic>
      <p:pic>
        <p:nvPicPr>
          <p:cNvPr id="95" name="Kép 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70" y="2783328"/>
            <a:ext cx="1216396" cy="1192678"/>
          </a:xfrm>
          <a:prstGeom prst="rect">
            <a:avLst/>
          </a:prstGeom>
        </p:spPr>
      </p:pic>
      <p:pic>
        <p:nvPicPr>
          <p:cNvPr id="96" name="Picture 13" descr="40.png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260" y="3019065"/>
            <a:ext cx="2041716" cy="644163"/>
          </a:xfrm>
          <a:prstGeom prst="rect">
            <a:avLst/>
          </a:prstGeom>
        </p:spPr>
      </p:pic>
      <p:pic>
        <p:nvPicPr>
          <p:cNvPr id="97" name="Picture 14" descr="40b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297" y="3454462"/>
            <a:ext cx="2141279" cy="9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&amp;T Pp Template_ v12">
  <a:themeElements>
    <a:clrScheme name="S&amp;T Colour Theme">
      <a:dk1>
        <a:srgbClr val="6F3C8C"/>
      </a:dk1>
      <a:lt1>
        <a:sysClr val="window" lastClr="FFFFFF"/>
      </a:lt1>
      <a:dk2>
        <a:srgbClr val="4B86B7"/>
      </a:dk2>
      <a:lt2>
        <a:srgbClr val="F0F0F0"/>
      </a:lt2>
      <a:accent1>
        <a:srgbClr val="4F81BD"/>
      </a:accent1>
      <a:accent2>
        <a:srgbClr val="94B4CD"/>
      </a:accent2>
      <a:accent3>
        <a:srgbClr val="6F3C8C"/>
      </a:accent3>
      <a:accent4>
        <a:srgbClr val="F0F0F0"/>
      </a:accent4>
      <a:accent5>
        <a:srgbClr val="0B3B60"/>
      </a:accent5>
      <a:accent6>
        <a:srgbClr val="3C3C3C"/>
      </a:accent6>
      <a:hlink>
        <a:srgbClr val="6F3C8C"/>
      </a:hlink>
      <a:folHlink>
        <a:srgbClr val="AC7CC7"/>
      </a:folHlink>
    </a:clrScheme>
    <a:fontScheme name="S&amp;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D4A720433DD4997946F53923207B9" ma:contentTypeVersion="" ma:contentTypeDescription="Create a new document." ma:contentTypeScope="" ma:versionID="7051b146b77ba551a8e2a99b0da93825">
  <xsd:schema xmlns:xsd="http://www.w3.org/2001/XMLSchema" xmlns:xs="http://www.w3.org/2001/XMLSchema" xmlns:p="http://schemas.microsoft.com/office/2006/metadata/properties" xmlns:ns2="8d858ca0-40ff-4204-b62b-d9244c23abe9" targetNamespace="http://schemas.microsoft.com/office/2006/metadata/properties" ma:root="true" ma:fieldsID="54c62024edb6f890e6171195c8cd5c5b" ns2:_="">
    <xsd:import namespace="8d858ca0-40ff-4204-b62b-d9244c23abe9"/>
    <xsd:element name="properties">
      <xsd:complexType>
        <xsd:sequence>
          <xsd:element name="documentManagement">
            <xsd:complexType>
              <xsd:all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8ca0-40ff-4204-b62b-d9244c23abe9" elementFormDefault="qualified">
    <xsd:import namespace="http://schemas.microsoft.com/office/2006/documentManagement/types"/>
    <xsd:import namespace="http://schemas.microsoft.com/office/infopath/2007/PartnerControls"/>
    <xsd:element name="Note" ma:index="8" nillable="true" ma:displayName="Note" ma:description="Mire való a sablon?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8d858ca0-40ff-4204-b62b-d9244c23abe9" xsi:nil="true"/>
  </documentManagement>
</p:properties>
</file>

<file path=customXml/itemProps1.xml><?xml version="1.0" encoding="utf-8"?>
<ds:datastoreItem xmlns:ds="http://schemas.openxmlformats.org/officeDocument/2006/customXml" ds:itemID="{9E0F55D0-4350-4EE1-A7B5-BD1664D4D0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8BB8E2-B339-434C-8C37-D37B9E7C5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58ca0-40ff-4204-b62b-d9244c23a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9B2F85-0D03-4A09-8B90-C238A1820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d858ca0-40ff-4204-b62b-d9244c23abe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SnT_PPT_template_4_3_arany</Template>
  <TotalTime>1980</TotalTime>
  <Words>321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Segoe UI</vt:lpstr>
      <vt:lpstr>Segoe UI Light</vt:lpstr>
      <vt:lpstr>S&amp;T Pp Template_ v12</vt:lpstr>
      <vt:lpstr>PowerPoint Presentation</vt:lpstr>
      <vt:lpstr>Bemutatkozás</vt:lpstr>
      <vt:lpstr>Áttekintés</vt:lpstr>
      <vt:lpstr>Rövidítésjegyzék</vt:lpstr>
      <vt:lpstr>PowerPoint Presentation</vt:lpstr>
      <vt:lpstr>Tradícionális architektúra</vt:lpstr>
      <vt:lpstr>BYOD architektúra</vt:lpstr>
      <vt:lpstr>PowerPoint Presentation</vt:lpstr>
      <vt:lpstr>BYOD architektúra</vt:lpstr>
      <vt:lpstr>MobileIron – a felhasználói élmény</vt:lpstr>
      <vt:lpstr>MobileIron Core – a „motor”</vt:lpstr>
      <vt:lpstr>MobileIron Sentry – a „kéz”</vt:lpstr>
      <vt:lpstr>MobileIron Architektúra</vt:lpstr>
      <vt:lpstr>HA implementáció</vt:lpstr>
      <vt:lpstr>PowerPoint Presentation</vt:lpstr>
      <vt:lpstr>S&amp;T Consulting Hungary Kft.</vt:lpstr>
      <vt:lpstr>NN MobileIron projekt</vt:lpstr>
      <vt:lpstr>NN MobileIron projekt</vt:lpstr>
      <vt:lpstr>NN MobileIron projekt</vt:lpstr>
      <vt:lpstr>PowerPoint Presentation</vt:lpstr>
      <vt:lpstr>Üzemeltetési tapasztalatok</vt:lpstr>
      <vt:lpstr>Üzemeltetési tapasztalatok</vt:lpstr>
      <vt:lpstr>PowerPoint Presentation</vt:lpstr>
      <vt:lpstr>MobileIron platform - bővíthetőség</vt:lpstr>
      <vt:lpstr>MobileIron platform - bővíthetőség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MobileIron – Mobil eszközmenedzsment a gyakorlatban</dc:title>
  <dc:creator>Kerékfy Miklós</dc:creator>
  <cp:lastModifiedBy>Kerekfy Miklos</cp:lastModifiedBy>
  <cp:revision>37</cp:revision>
  <dcterms:created xsi:type="dcterms:W3CDTF">2015-09-05T19:48:47Z</dcterms:created>
  <dcterms:modified xsi:type="dcterms:W3CDTF">2015-11-13T12:46:20Z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0x010100F31D4A720433DD4997946F53923207B9</vt:lpwstr>
  </property>
</Properties>
</file>