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4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5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6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7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082" r:id="rId1"/>
    <p:sldMasterId id="2147484229" r:id="rId2"/>
    <p:sldMasterId id="2147484266" r:id="rId3"/>
    <p:sldMasterId id="2147484291" r:id="rId4"/>
    <p:sldMasterId id="2147484316" r:id="rId5"/>
    <p:sldMasterId id="2147484341" r:id="rId6"/>
    <p:sldMasterId id="2147484363" r:id="rId7"/>
    <p:sldMasterId id="2147484388" r:id="rId8"/>
  </p:sldMasterIdLst>
  <p:notesMasterIdLst>
    <p:notesMasterId r:id="rId22"/>
  </p:notesMasterIdLst>
  <p:handoutMasterIdLst>
    <p:handoutMasterId r:id="rId23"/>
  </p:handoutMasterIdLst>
  <p:sldIdLst>
    <p:sldId id="1308" r:id="rId9"/>
    <p:sldId id="1335" r:id="rId10"/>
    <p:sldId id="1339" r:id="rId11"/>
    <p:sldId id="1363" r:id="rId12"/>
    <p:sldId id="1369" r:id="rId13"/>
    <p:sldId id="1370" r:id="rId14"/>
    <p:sldId id="1365" r:id="rId15"/>
    <p:sldId id="1368" r:id="rId16"/>
    <p:sldId id="1371" r:id="rId17"/>
    <p:sldId id="1364" r:id="rId18"/>
    <p:sldId id="1366" r:id="rId19"/>
    <p:sldId id="1367" r:id="rId20"/>
    <p:sldId id="1326" r:id="rId21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3B01"/>
    <a:srgbClr val="107C10"/>
    <a:srgbClr val="000000"/>
    <a:srgbClr val="0078D7"/>
    <a:srgbClr val="FFFFFF"/>
    <a:srgbClr val="004B1C"/>
    <a:srgbClr val="004B50"/>
    <a:srgbClr val="002050"/>
    <a:srgbClr val="737373"/>
    <a:srgbClr val="5C2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32" autoAdjust="0"/>
    <p:restoredTop sz="87703" autoAdjust="0"/>
  </p:normalViewPr>
  <p:slideViewPr>
    <p:cSldViewPr>
      <p:cViewPr varScale="1">
        <p:scale>
          <a:sx n="97" d="100"/>
          <a:sy n="97" d="100"/>
        </p:scale>
        <p:origin x="7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3036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11/19/2015 5:11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11/19/2015 5:11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6D0596E5-6523-4DD8-A9ED-0418BD42519C}" type="datetime8">
              <a:rPr lang="en-US" smtClean="0"/>
              <a:t>11/19/2015 5:11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931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11/19/2015 5:11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49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3" b="7813"/>
          <a:stretch/>
        </p:blipFill>
        <p:spPr bwMode="ltGray">
          <a:xfrm>
            <a:off x="-1" y="0"/>
            <a:ext cx="12436475" cy="6995517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271398" y="2125677"/>
            <a:ext cx="6404040" cy="3657586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  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2" y="2125677"/>
            <a:ext cx="6402388" cy="1828800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76768">
                      <a:srgbClr val="FFFFFF"/>
                    </a:gs>
                    <a:gs pos="53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954457"/>
            <a:ext cx="6402388" cy="1825625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gradFill>
                  <a:gsLst>
                    <a:gs pos="76768">
                      <a:srgbClr val="FFFFFF"/>
                    </a:gs>
                    <a:gs pos="53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7200" y="6162101"/>
            <a:ext cx="1646238" cy="3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7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625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444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4297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4651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14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10056812" cy="2751698"/>
          </a:xfrm>
          <a:noFill/>
        </p:spPr>
        <p:txBody>
          <a:bodyPr tIns="91440" bIns="91440" anchor="t" anchorCtr="0"/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1829593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6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759276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10056812" cy="2751698"/>
          </a:xfrm>
          <a:noFill/>
        </p:spPr>
        <p:txBody>
          <a:bodyPr tIns="91440" bIns="91440" anchor="t" anchorCtr="0"/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743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487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869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511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-50 Right Photo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948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35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843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332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28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320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586934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2888"/>
            <a:ext cx="11856403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3229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© 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2014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9230" y="3145040"/>
            <a:ext cx="3288506" cy="70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704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798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02" b="7802"/>
          <a:stretch/>
        </p:blipFill>
        <p:spPr>
          <a:xfrm>
            <a:off x="0" y="0"/>
            <a:ext cx="12436475" cy="6995517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274638" y="2125663"/>
            <a:ext cx="6400800" cy="3657600"/>
          </a:xfrm>
          <a:prstGeom prst="rect">
            <a:avLst/>
          </a:prstGeom>
          <a:solidFill>
            <a:srgbClr val="5C2D91">
              <a:alpha val="87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err="1" smtClean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2" y="2125677"/>
            <a:ext cx="6402388" cy="1828800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72727">
                      <a:srgbClr val="FFFFFF"/>
                    </a:gs>
                    <a:gs pos="36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954457"/>
            <a:ext cx="6402388" cy="1825625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gradFill>
                  <a:gsLst>
                    <a:gs pos="72727">
                      <a:srgbClr val="FFFFFF"/>
                    </a:gs>
                    <a:gs pos="36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80686" y="6167483"/>
            <a:ext cx="1622752" cy="34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5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7580" y="479425"/>
            <a:ext cx="1828800" cy="39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6835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10056812" cy="2751698"/>
          </a:xfrm>
          <a:noFill/>
        </p:spPr>
        <p:txBody>
          <a:bodyPr tIns="91440" bIns="91440" anchor="t" anchorCtr="0"/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1829593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6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923861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>
            <a:spAutoFit/>
          </a:bodyPr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727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3558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058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494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940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6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78310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87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4753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19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6606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0692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10056812" cy="2751698"/>
          </a:xfrm>
          <a:noFill/>
        </p:spPr>
        <p:txBody>
          <a:bodyPr tIns="91440" bIns="91440" anchor="t" anchorCtr="0"/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412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381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4631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576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3755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67336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136518"/>
      </p:ext>
    </p:extLst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3229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© 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2014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9230" y="3145040"/>
            <a:ext cx="3288506" cy="70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255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613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llustra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6540" y="3954457"/>
            <a:ext cx="6399213" cy="1830388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17165"/>
            <a:ext cx="6401051" cy="1837298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3030">
                      <a:schemeClr val="tx1"/>
                    </a:gs>
                    <a:gs pos="23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7580" y="6120853"/>
            <a:ext cx="1828800" cy="393896"/>
          </a:xfrm>
          <a:prstGeom prst="rect">
            <a:avLst/>
          </a:prstGeom>
        </p:spPr>
      </p:pic>
      <p:sp>
        <p:nvSpPr>
          <p:cNvPr id="12" name="Freeform 6"/>
          <p:cNvSpPr>
            <a:spLocks noEditPoints="1"/>
          </p:cNvSpPr>
          <p:nvPr userDrawn="1"/>
        </p:nvSpPr>
        <p:spPr bwMode="auto">
          <a:xfrm>
            <a:off x="5943600" y="2145489"/>
            <a:ext cx="6218238" cy="3637774"/>
          </a:xfrm>
          <a:custGeom>
            <a:avLst/>
            <a:gdLst>
              <a:gd name="T0" fmla="*/ 1776 w 2020"/>
              <a:gd name="T1" fmla="*/ 1074 h 1182"/>
              <a:gd name="T2" fmla="*/ 1629 w 2020"/>
              <a:gd name="T3" fmla="*/ 1146 h 1182"/>
              <a:gd name="T4" fmla="*/ 1498 w 2020"/>
              <a:gd name="T5" fmla="*/ 1016 h 1182"/>
              <a:gd name="T6" fmla="*/ 1543 w 2020"/>
              <a:gd name="T7" fmla="*/ 901 h 1182"/>
              <a:gd name="T8" fmla="*/ 1585 w 2020"/>
              <a:gd name="T9" fmla="*/ 785 h 1182"/>
              <a:gd name="T10" fmla="*/ 1314 w 2020"/>
              <a:gd name="T11" fmla="*/ 756 h 1182"/>
              <a:gd name="T12" fmla="*/ 1061 w 2020"/>
              <a:gd name="T13" fmla="*/ 640 h 1182"/>
              <a:gd name="T14" fmla="*/ 1032 w 2020"/>
              <a:gd name="T15" fmla="*/ 525 h 1182"/>
              <a:gd name="T16" fmla="*/ 848 w 2020"/>
              <a:gd name="T17" fmla="*/ 409 h 1182"/>
              <a:gd name="T18" fmla="*/ 1553 w 2020"/>
              <a:gd name="T19" fmla="*/ 301 h 1182"/>
              <a:gd name="T20" fmla="*/ 1686 w 2020"/>
              <a:gd name="T21" fmla="*/ 185 h 1182"/>
              <a:gd name="T22" fmla="*/ 1237 w 2020"/>
              <a:gd name="T23" fmla="*/ 70 h 1182"/>
              <a:gd name="T24" fmla="*/ 749 w 2020"/>
              <a:gd name="T25" fmla="*/ 185 h 1182"/>
              <a:gd name="T26" fmla="*/ 721 w 2020"/>
              <a:gd name="T27" fmla="*/ 301 h 1182"/>
              <a:gd name="T28" fmla="*/ 366 w 2020"/>
              <a:gd name="T29" fmla="*/ 344 h 1182"/>
              <a:gd name="T30" fmla="*/ 237 w 2020"/>
              <a:gd name="T31" fmla="*/ 228 h 1182"/>
              <a:gd name="T32" fmla="*/ 318 w 2020"/>
              <a:gd name="T33" fmla="*/ 38 h 1182"/>
              <a:gd name="T34" fmla="*/ 353 w 2020"/>
              <a:gd name="T35" fmla="*/ 264 h 1182"/>
              <a:gd name="T36" fmla="*/ 497 w 2020"/>
              <a:gd name="T37" fmla="*/ 373 h 1182"/>
              <a:gd name="T38" fmla="*/ 180 w 2020"/>
              <a:gd name="T39" fmla="*/ 488 h 1182"/>
              <a:gd name="T40" fmla="*/ 190 w 2020"/>
              <a:gd name="T41" fmla="*/ 604 h 1182"/>
              <a:gd name="T42" fmla="*/ 273 w 2020"/>
              <a:gd name="T43" fmla="*/ 720 h 1182"/>
              <a:gd name="T44" fmla="*/ 377 w 2020"/>
              <a:gd name="T45" fmla="*/ 835 h 1182"/>
              <a:gd name="T46" fmla="*/ 446 w 2020"/>
              <a:gd name="T47" fmla="*/ 951 h 1182"/>
              <a:gd name="T48" fmla="*/ 443 w 2020"/>
              <a:gd name="T49" fmla="*/ 1066 h 1182"/>
              <a:gd name="T50" fmla="*/ 955 w 2020"/>
              <a:gd name="T51" fmla="*/ 1030 h 1182"/>
              <a:gd name="T52" fmla="*/ 912 w 2020"/>
              <a:gd name="T53" fmla="*/ 900 h 1182"/>
              <a:gd name="T54" fmla="*/ 898 w 2020"/>
              <a:gd name="T55" fmla="*/ 785 h 1182"/>
              <a:gd name="T56" fmla="*/ 755 w 2020"/>
              <a:gd name="T57" fmla="*/ 669 h 1182"/>
              <a:gd name="T58" fmla="*/ 798 w 2020"/>
              <a:gd name="T59" fmla="*/ 553 h 1182"/>
              <a:gd name="T60" fmla="*/ 761 w 2020"/>
              <a:gd name="T61" fmla="*/ 438 h 1182"/>
              <a:gd name="T62" fmla="*/ 1592 w 2020"/>
              <a:gd name="T63" fmla="*/ 388 h 1182"/>
              <a:gd name="T64" fmla="*/ 1553 w 2020"/>
              <a:gd name="T65" fmla="*/ 503 h 1182"/>
              <a:gd name="T66" fmla="*/ 1526 w 2020"/>
              <a:gd name="T67" fmla="*/ 619 h 1182"/>
              <a:gd name="T68" fmla="*/ 1454 w 2020"/>
              <a:gd name="T69" fmla="*/ 734 h 1182"/>
              <a:gd name="T70" fmla="*/ 1623 w 2020"/>
              <a:gd name="T71" fmla="*/ 792 h 1182"/>
              <a:gd name="T72" fmla="*/ 1681 w 2020"/>
              <a:gd name="T73" fmla="*/ 879 h 1182"/>
              <a:gd name="T74" fmla="*/ 1712 w 2020"/>
              <a:gd name="T75" fmla="*/ 995 h 1182"/>
              <a:gd name="T76" fmla="*/ 1658 w 2020"/>
              <a:gd name="T77" fmla="*/ 1110 h 1182"/>
              <a:gd name="T78" fmla="*/ 1824 w 2020"/>
              <a:gd name="T79" fmla="*/ 1081 h 1182"/>
              <a:gd name="T80" fmla="*/ 2020 w 2020"/>
              <a:gd name="T81" fmla="*/ 870 h 1182"/>
              <a:gd name="T82" fmla="*/ 969 w 2020"/>
              <a:gd name="T83" fmla="*/ 459 h 1182"/>
              <a:gd name="T84" fmla="*/ 860 w 2020"/>
              <a:gd name="T85" fmla="*/ 575 h 1182"/>
              <a:gd name="T86" fmla="*/ 1046 w 2020"/>
              <a:gd name="T87" fmla="*/ 691 h 1182"/>
              <a:gd name="T88" fmla="*/ 1049 w 2020"/>
              <a:gd name="T89" fmla="*/ 806 h 1182"/>
              <a:gd name="T90" fmla="*/ 1017 w 2020"/>
              <a:gd name="T91" fmla="*/ 922 h 1182"/>
              <a:gd name="T92" fmla="*/ 1017 w 2020"/>
              <a:gd name="T93" fmla="*/ 1066 h 1182"/>
              <a:gd name="T94" fmla="*/ 495 w 2020"/>
              <a:gd name="T95" fmla="*/ 1037 h 1182"/>
              <a:gd name="T96" fmla="*/ 593 w 2020"/>
              <a:gd name="T97" fmla="*/ 922 h 1182"/>
              <a:gd name="T98" fmla="*/ 529 w 2020"/>
              <a:gd name="T99" fmla="*/ 806 h 1182"/>
              <a:gd name="T100" fmla="*/ 276 w 2020"/>
              <a:gd name="T101" fmla="*/ 691 h 1182"/>
              <a:gd name="T102" fmla="*/ 381 w 2020"/>
              <a:gd name="T103" fmla="*/ 575 h 1182"/>
              <a:gd name="T104" fmla="*/ 518 w 2020"/>
              <a:gd name="T105" fmla="*/ 459 h 1182"/>
              <a:gd name="T106" fmla="*/ 601 w 2020"/>
              <a:gd name="T107" fmla="*/ 330 h 1182"/>
              <a:gd name="T108" fmla="*/ 581 w 2020"/>
              <a:gd name="T109" fmla="*/ 214 h 1182"/>
              <a:gd name="T110" fmla="*/ 622 w 2020"/>
              <a:gd name="T111" fmla="*/ 99 h 1182"/>
              <a:gd name="T112" fmla="*/ 1075 w 2020"/>
              <a:gd name="T113" fmla="*/ 156 h 1182"/>
              <a:gd name="T114" fmla="*/ 940 w 2020"/>
              <a:gd name="T115" fmla="*/ 272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20" h="1182">
                <a:moveTo>
                  <a:pt x="2001" y="851"/>
                </a:moveTo>
                <a:cubicBezTo>
                  <a:pt x="1990" y="851"/>
                  <a:pt x="1982" y="860"/>
                  <a:pt x="1982" y="870"/>
                </a:cubicBezTo>
                <a:cubicBezTo>
                  <a:pt x="1982" y="878"/>
                  <a:pt x="1987" y="885"/>
                  <a:pt x="1994" y="887"/>
                </a:cubicBezTo>
                <a:cubicBezTo>
                  <a:pt x="1988" y="947"/>
                  <a:pt x="1938" y="995"/>
                  <a:pt x="1876" y="995"/>
                </a:cubicBezTo>
                <a:cubicBezTo>
                  <a:pt x="1791" y="995"/>
                  <a:pt x="1791" y="995"/>
                  <a:pt x="1791" y="995"/>
                </a:cubicBezTo>
                <a:cubicBezTo>
                  <a:pt x="1779" y="995"/>
                  <a:pt x="1770" y="1004"/>
                  <a:pt x="1770" y="1016"/>
                </a:cubicBezTo>
                <a:cubicBezTo>
                  <a:pt x="1770" y="1028"/>
                  <a:pt x="1779" y="1038"/>
                  <a:pt x="1791" y="1038"/>
                </a:cubicBezTo>
                <a:cubicBezTo>
                  <a:pt x="1843" y="1038"/>
                  <a:pt x="1843" y="1038"/>
                  <a:pt x="1843" y="1038"/>
                </a:cubicBezTo>
                <a:cubicBezTo>
                  <a:pt x="1847" y="1038"/>
                  <a:pt x="1850" y="1041"/>
                  <a:pt x="1850" y="1045"/>
                </a:cubicBezTo>
                <a:cubicBezTo>
                  <a:pt x="1850" y="1049"/>
                  <a:pt x="1847" y="1052"/>
                  <a:pt x="1843" y="1052"/>
                </a:cubicBezTo>
                <a:cubicBezTo>
                  <a:pt x="1797" y="1052"/>
                  <a:pt x="1797" y="1052"/>
                  <a:pt x="1797" y="1052"/>
                </a:cubicBezTo>
                <a:cubicBezTo>
                  <a:pt x="1785" y="1052"/>
                  <a:pt x="1776" y="1062"/>
                  <a:pt x="1776" y="1074"/>
                </a:cubicBezTo>
                <a:cubicBezTo>
                  <a:pt x="1776" y="1086"/>
                  <a:pt x="1785" y="1096"/>
                  <a:pt x="1797" y="1096"/>
                </a:cubicBezTo>
                <a:cubicBezTo>
                  <a:pt x="1824" y="1096"/>
                  <a:pt x="1824" y="1096"/>
                  <a:pt x="1824" y="1096"/>
                </a:cubicBezTo>
                <a:cubicBezTo>
                  <a:pt x="1828" y="1096"/>
                  <a:pt x="1832" y="1099"/>
                  <a:pt x="1832" y="1103"/>
                </a:cubicBezTo>
                <a:cubicBezTo>
                  <a:pt x="1832" y="1107"/>
                  <a:pt x="1828" y="1110"/>
                  <a:pt x="1824" y="1110"/>
                </a:cubicBezTo>
                <a:cubicBezTo>
                  <a:pt x="1766" y="1110"/>
                  <a:pt x="1766" y="1110"/>
                  <a:pt x="1766" y="1110"/>
                </a:cubicBezTo>
                <a:cubicBezTo>
                  <a:pt x="1754" y="1110"/>
                  <a:pt x="1744" y="1120"/>
                  <a:pt x="1744" y="1132"/>
                </a:cubicBezTo>
                <a:cubicBezTo>
                  <a:pt x="1744" y="1144"/>
                  <a:pt x="1754" y="1153"/>
                  <a:pt x="1766" y="1153"/>
                </a:cubicBezTo>
                <a:cubicBezTo>
                  <a:pt x="1789" y="1153"/>
                  <a:pt x="1789" y="1153"/>
                  <a:pt x="1789" y="1153"/>
                </a:cubicBezTo>
                <a:cubicBezTo>
                  <a:pt x="1793" y="1153"/>
                  <a:pt x="1797" y="1157"/>
                  <a:pt x="1797" y="1161"/>
                </a:cubicBezTo>
                <a:cubicBezTo>
                  <a:pt x="1797" y="1165"/>
                  <a:pt x="1793" y="1168"/>
                  <a:pt x="1789" y="1168"/>
                </a:cubicBezTo>
                <a:cubicBezTo>
                  <a:pt x="1650" y="1168"/>
                  <a:pt x="1650" y="1168"/>
                  <a:pt x="1650" y="1168"/>
                </a:cubicBezTo>
                <a:cubicBezTo>
                  <a:pt x="1638" y="1168"/>
                  <a:pt x="1629" y="1158"/>
                  <a:pt x="1629" y="1146"/>
                </a:cubicBezTo>
                <a:cubicBezTo>
                  <a:pt x="1629" y="1134"/>
                  <a:pt x="1638" y="1125"/>
                  <a:pt x="1650" y="1125"/>
                </a:cubicBezTo>
                <a:cubicBezTo>
                  <a:pt x="1658" y="1125"/>
                  <a:pt x="1658" y="1125"/>
                  <a:pt x="1658" y="1125"/>
                </a:cubicBezTo>
                <a:cubicBezTo>
                  <a:pt x="1670" y="1125"/>
                  <a:pt x="1680" y="1115"/>
                  <a:pt x="1680" y="1103"/>
                </a:cubicBezTo>
                <a:cubicBezTo>
                  <a:pt x="1680" y="1091"/>
                  <a:pt x="1670" y="1081"/>
                  <a:pt x="1658" y="1081"/>
                </a:cubicBezTo>
                <a:cubicBezTo>
                  <a:pt x="1635" y="1081"/>
                  <a:pt x="1635" y="1081"/>
                  <a:pt x="1635" y="1081"/>
                </a:cubicBezTo>
                <a:cubicBezTo>
                  <a:pt x="1631" y="1081"/>
                  <a:pt x="1628" y="1078"/>
                  <a:pt x="1628" y="1074"/>
                </a:cubicBezTo>
                <a:cubicBezTo>
                  <a:pt x="1628" y="1070"/>
                  <a:pt x="1631" y="1067"/>
                  <a:pt x="1635" y="1067"/>
                </a:cubicBezTo>
                <a:cubicBezTo>
                  <a:pt x="1693" y="1067"/>
                  <a:pt x="1693" y="1067"/>
                  <a:pt x="1693" y="1067"/>
                </a:cubicBezTo>
                <a:cubicBezTo>
                  <a:pt x="1705" y="1067"/>
                  <a:pt x="1715" y="1057"/>
                  <a:pt x="1715" y="1045"/>
                </a:cubicBezTo>
                <a:cubicBezTo>
                  <a:pt x="1715" y="1033"/>
                  <a:pt x="1705" y="1024"/>
                  <a:pt x="1693" y="1024"/>
                </a:cubicBezTo>
                <a:cubicBezTo>
                  <a:pt x="1505" y="1024"/>
                  <a:pt x="1505" y="1024"/>
                  <a:pt x="1505" y="1024"/>
                </a:cubicBezTo>
                <a:cubicBezTo>
                  <a:pt x="1501" y="1024"/>
                  <a:pt x="1498" y="1020"/>
                  <a:pt x="1498" y="1016"/>
                </a:cubicBezTo>
                <a:cubicBezTo>
                  <a:pt x="1498" y="1012"/>
                  <a:pt x="1501" y="1009"/>
                  <a:pt x="1505" y="1009"/>
                </a:cubicBezTo>
                <a:cubicBezTo>
                  <a:pt x="1712" y="1009"/>
                  <a:pt x="1712" y="1009"/>
                  <a:pt x="1712" y="1009"/>
                </a:cubicBezTo>
                <a:cubicBezTo>
                  <a:pt x="1724" y="1009"/>
                  <a:pt x="1733" y="999"/>
                  <a:pt x="1733" y="987"/>
                </a:cubicBezTo>
                <a:cubicBezTo>
                  <a:pt x="1733" y="975"/>
                  <a:pt x="1724" y="966"/>
                  <a:pt x="1712" y="966"/>
                </a:cubicBezTo>
                <a:cubicBezTo>
                  <a:pt x="1504" y="966"/>
                  <a:pt x="1504" y="966"/>
                  <a:pt x="1504" y="966"/>
                </a:cubicBezTo>
                <a:cubicBezTo>
                  <a:pt x="1500" y="966"/>
                  <a:pt x="1496" y="962"/>
                  <a:pt x="1496" y="958"/>
                </a:cubicBezTo>
                <a:cubicBezTo>
                  <a:pt x="1496" y="954"/>
                  <a:pt x="1500" y="951"/>
                  <a:pt x="1504" y="951"/>
                </a:cubicBezTo>
                <a:cubicBezTo>
                  <a:pt x="1697" y="951"/>
                  <a:pt x="1697" y="951"/>
                  <a:pt x="1697" y="951"/>
                </a:cubicBezTo>
                <a:cubicBezTo>
                  <a:pt x="1709" y="951"/>
                  <a:pt x="1718" y="941"/>
                  <a:pt x="1718" y="929"/>
                </a:cubicBezTo>
                <a:cubicBezTo>
                  <a:pt x="1718" y="918"/>
                  <a:pt x="1709" y="908"/>
                  <a:pt x="1697" y="908"/>
                </a:cubicBezTo>
                <a:cubicBezTo>
                  <a:pt x="1550" y="908"/>
                  <a:pt x="1550" y="908"/>
                  <a:pt x="1550" y="908"/>
                </a:cubicBezTo>
                <a:cubicBezTo>
                  <a:pt x="1546" y="908"/>
                  <a:pt x="1543" y="905"/>
                  <a:pt x="1543" y="901"/>
                </a:cubicBezTo>
                <a:cubicBezTo>
                  <a:pt x="1543" y="897"/>
                  <a:pt x="1546" y="893"/>
                  <a:pt x="1550" y="893"/>
                </a:cubicBezTo>
                <a:cubicBezTo>
                  <a:pt x="1681" y="893"/>
                  <a:pt x="1681" y="893"/>
                  <a:pt x="1681" y="893"/>
                </a:cubicBezTo>
                <a:cubicBezTo>
                  <a:pt x="1701" y="893"/>
                  <a:pt x="1718" y="877"/>
                  <a:pt x="1718" y="857"/>
                </a:cubicBezTo>
                <a:cubicBezTo>
                  <a:pt x="1718" y="837"/>
                  <a:pt x="1701" y="821"/>
                  <a:pt x="1681" y="821"/>
                </a:cubicBezTo>
                <a:cubicBezTo>
                  <a:pt x="1673" y="821"/>
                  <a:pt x="1673" y="821"/>
                  <a:pt x="1673" y="821"/>
                </a:cubicBezTo>
                <a:cubicBezTo>
                  <a:pt x="1669" y="821"/>
                  <a:pt x="1666" y="818"/>
                  <a:pt x="1666" y="814"/>
                </a:cubicBezTo>
                <a:cubicBezTo>
                  <a:pt x="1666" y="810"/>
                  <a:pt x="1669" y="807"/>
                  <a:pt x="1673" y="807"/>
                </a:cubicBezTo>
                <a:cubicBezTo>
                  <a:pt x="1683" y="807"/>
                  <a:pt x="1683" y="807"/>
                  <a:pt x="1683" y="807"/>
                </a:cubicBezTo>
                <a:cubicBezTo>
                  <a:pt x="1694" y="807"/>
                  <a:pt x="1704" y="797"/>
                  <a:pt x="1704" y="785"/>
                </a:cubicBezTo>
                <a:cubicBezTo>
                  <a:pt x="1704" y="773"/>
                  <a:pt x="1694" y="763"/>
                  <a:pt x="1683" y="763"/>
                </a:cubicBezTo>
                <a:cubicBezTo>
                  <a:pt x="1607" y="763"/>
                  <a:pt x="1607" y="763"/>
                  <a:pt x="1607" y="763"/>
                </a:cubicBezTo>
                <a:cubicBezTo>
                  <a:pt x="1595" y="763"/>
                  <a:pt x="1585" y="773"/>
                  <a:pt x="1585" y="785"/>
                </a:cubicBezTo>
                <a:cubicBezTo>
                  <a:pt x="1585" y="797"/>
                  <a:pt x="1595" y="807"/>
                  <a:pt x="1607" y="807"/>
                </a:cubicBezTo>
                <a:cubicBezTo>
                  <a:pt x="1623" y="807"/>
                  <a:pt x="1623" y="807"/>
                  <a:pt x="1623" y="807"/>
                </a:cubicBezTo>
                <a:cubicBezTo>
                  <a:pt x="1627" y="807"/>
                  <a:pt x="1631" y="810"/>
                  <a:pt x="1631" y="814"/>
                </a:cubicBezTo>
                <a:cubicBezTo>
                  <a:pt x="1631" y="818"/>
                  <a:pt x="1627" y="821"/>
                  <a:pt x="1623" y="821"/>
                </a:cubicBezTo>
                <a:cubicBezTo>
                  <a:pt x="1455" y="821"/>
                  <a:pt x="1455" y="821"/>
                  <a:pt x="1455" y="821"/>
                </a:cubicBezTo>
                <a:cubicBezTo>
                  <a:pt x="1451" y="821"/>
                  <a:pt x="1448" y="818"/>
                  <a:pt x="1448" y="814"/>
                </a:cubicBezTo>
                <a:cubicBezTo>
                  <a:pt x="1448" y="810"/>
                  <a:pt x="1451" y="807"/>
                  <a:pt x="1455" y="807"/>
                </a:cubicBezTo>
                <a:cubicBezTo>
                  <a:pt x="1549" y="807"/>
                  <a:pt x="1549" y="807"/>
                  <a:pt x="1549" y="807"/>
                </a:cubicBezTo>
                <a:cubicBezTo>
                  <a:pt x="1561" y="807"/>
                  <a:pt x="1571" y="797"/>
                  <a:pt x="1571" y="785"/>
                </a:cubicBezTo>
                <a:cubicBezTo>
                  <a:pt x="1571" y="773"/>
                  <a:pt x="1561" y="763"/>
                  <a:pt x="1549" y="763"/>
                </a:cubicBezTo>
                <a:cubicBezTo>
                  <a:pt x="1321" y="763"/>
                  <a:pt x="1321" y="763"/>
                  <a:pt x="1321" y="763"/>
                </a:cubicBezTo>
                <a:cubicBezTo>
                  <a:pt x="1317" y="763"/>
                  <a:pt x="1314" y="760"/>
                  <a:pt x="1314" y="756"/>
                </a:cubicBezTo>
                <a:cubicBezTo>
                  <a:pt x="1314" y="752"/>
                  <a:pt x="1317" y="749"/>
                  <a:pt x="1321" y="749"/>
                </a:cubicBezTo>
                <a:cubicBezTo>
                  <a:pt x="1454" y="749"/>
                  <a:pt x="1454" y="749"/>
                  <a:pt x="1454" y="749"/>
                </a:cubicBezTo>
                <a:cubicBezTo>
                  <a:pt x="1466" y="749"/>
                  <a:pt x="1475" y="739"/>
                  <a:pt x="1475" y="727"/>
                </a:cubicBezTo>
                <a:cubicBezTo>
                  <a:pt x="1475" y="715"/>
                  <a:pt x="1466" y="706"/>
                  <a:pt x="1454" y="706"/>
                </a:cubicBezTo>
                <a:cubicBezTo>
                  <a:pt x="1287" y="706"/>
                  <a:pt x="1287" y="706"/>
                  <a:pt x="1287" y="706"/>
                </a:cubicBezTo>
                <a:cubicBezTo>
                  <a:pt x="1283" y="706"/>
                  <a:pt x="1280" y="702"/>
                  <a:pt x="1280" y="698"/>
                </a:cubicBezTo>
                <a:cubicBezTo>
                  <a:pt x="1280" y="694"/>
                  <a:pt x="1283" y="691"/>
                  <a:pt x="1287" y="691"/>
                </a:cubicBezTo>
                <a:cubicBezTo>
                  <a:pt x="1436" y="691"/>
                  <a:pt x="1436" y="691"/>
                  <a:pt x="1436" y="691"/>
                </a:cubicBezTo>
                <a:cubicBezTo>
                  <a:pt x="1448" y="691"/>
                  <a:pt x="1458" y="681"/>
                  <a:pt x="1458" y="669"/>
                </a:cubicBezTo>
                <a:cubicBezTo>
                  <a:pt x="1458" y="657"/>
                  <a:pt x="1448" y="648"/>
                  <a:pt x="1436" y="648"/>
                </a:cubicBezTo>
                <a:cubicBezTo>
                  <a:pt x="1068" y="648"/>
                  <a:pt x="1068" y="648"/>
                  <a:pt x="1068" y="648"/>
                </a:cubicBezTo>
                <a:cubicBezTo>
                  <a:pt x="1064" y="648"/>
                  <a:pt x="1061" y="644"/>
                  <a:pt x="1061" y="640"/>
                </a:cubicBezTo>
                <a:cubicBezTo>
                  <a:pt x="1061" y="636"/>
                  <a:pt x="1064" y="633"/>
                  <a:pt x="1068" y="633"/>
                </a:cubicBezTo>
                <a:cubicBezTo>
                  <a:pt x="1526" y="633"/>
                  <a:pt x="1526" y="633"/>
                  <a:pt x="1526" y="633"/>
                </a:cubicBezTo>
                <a:cubicBezTo>
                  <a:pt x="1538" y="633"/>
                  <a:pt x="1548" y="623"/>
                  <a:pt x="1548" y="612"/>
                </a:cubicBezTo>
                <a:cubicBezTo>
                  <a:pt x="1548" y="600"/>
                  <a:pt x="1538" y="590"/>
                  <a:pt x="1526" y="590"/>
                </a:cubicBezTo>
                <a:cubicBezTo>
                  <a:pt x="1019" y="590"/>
                  <a:pt x="1019" y="590"/>
                  <a:pt x="1019" y="590"/>
                </a:cubicBezTo>
                <a:cubicBezTo>
                  <a:pt x="1015" y="590"/>
                  <a:pt x="1012" y="587"/>
                  <a:pt x="1012" y="583"/>
                </a:cubicBezTo>
                <a:cubicBezTo>
                  <a:pt x="1012" y="579"/>
                  <a:pt x="1015" y="575"/>
                  <a:pt x="1019" y="575"/>
                </a:cubicBezTo>
                <a:cubicBezTo>
                  <a:pt x="1528" y="575"/>
                  <a:pt x="1528" y="575"/>
                  <a:pt x="1528" y="575"/>
                </a:cubicBezTo>
                <a:cubicBezTo>
                  <a:pt x="1540" y="575"/>
                  <a:pt x="1550" y="566"/>
                  <a:pt x="1550" y="554"/>
                </a:cubicBezTo>
                <a:cubicBezTo>
                  <a:pt x="1550" y="542"/>
                  <a:pt x="1540" y="532"/>
                  <a:pt x="1528" y="532"/>
                </a:cubicBezTo>
                <a:cubicBezTo>
                  <a:pt x="1039" y="532"/>
                  <a:pt x="1039" y="532"/>
                  <a:pt x="1039" y="532"/>
                </a:cubicBezTo>
                <a:cubicBezTo>
                  <a:pt x="1035" y="532"/>
                  <a:pt x="1032" y="529"/>
                  <a:pt x="1032" y="525"/>
                </a:cubicBezTo>
                <a:cubicBezTo>
                  <a:pt x="1032" y="521"/>
                  <a:pt x="1035" y="518"/>
                  <a:pt x="1039" y="518"/>
                </a:cubicBezTo>
                <a:cubicBezTo>
                  <a:pt x="1553" y="518"/>
                  <a:pt x="1553" y="518"/>
                  <a:pt x="1553" y="518"/>
                </a:cubicBezTo>
                <a:cubicBezTo>
                  <a:pt x="1564" y="518"/>
                  <a:pt x="1574" y="508"/>
                  <a:pt x="1574" y="496"/>
                </a:cubicBezTo>
                <a:cubicBezTo>
                  <a:pt x="1574" y="484"/>
                  <a:pt x="1564" y="474"/>
                  <a:pt x="1553" y="474"/>
                </a:cubicBezTo>
                <a:cubicBezTo>
                  <a:pt x="1039" y="474"/>
                  <a:pt x="1039" y="474"/>
                  <a:pt x="1039" y="474"/>
                </a:cubicBezTo>
                <a:cubicBezTo>
                  <a:pt x="1035" y="474"/>
                  <a:pt x="1032" y="471"/>
                  <a:pt x="1032" y="467"/>
                </a:cubicBezTo>
                <a:cubicBezTo>
                  <a:pt x="1032" y="463"/>
                  <a:pt x="1035" y="460"/>
                  <a:pt x="1039" y="460"/>
                </a:cubicBezTo>
                <a:cubicBezTo>
                  <a:pt x="1592" y="460"/>
                  <a:pt x="1592" y="460"/>
                  <a:pt x="1592" y="460"/>
                </a:cubicBezTo>
                <a:cubicBezTo>
                  <a:pt x="1603" y="460"/>
                  <a:pt x="1613" y="450"/>
                  <a:pt x="1613" y="438"/>
                </a:cubicBezTo>
                <a:cubicBezTo>
                  <a:pt x="1613" y="426"/>
                  <a:pt x="1603" y="416"/>
                  <a:pt x="1592" y="416"/>
                </a:cubicBezTo>
                <a:cubicBezTo>
                  <a:pt x="855" y="416"/>
                  <a:pt x="855" y="416"/>
                  <a:pt x="855" y="416"/>
                </a:cubicBezTo>
                <a:cubicBezTo>
                  <a:pt x="851" y="416"/>
                  <a:pt x="848" y="413"/>
                  <a:pt x="848" y="409"/>
                </a:cubicBezTo>
                <a:cubicBezTo>
                  <a:pt x="848" y="405"/>
                  <a:pt x="851" y="402"/>
                  <a:pt x="855" y="402"/>
                </a:cubicBezTo>
                <a:cubicBezTo>
                  <a:pt x="1592" y="402"/>
                  <a:pt x="1592" y="402"/>
                  <a:pt x="1592" y="402"/>
                </a:cubicBezTo>
                <a:cubicBezTo>
                  <a:pt x="1603" y="402"/>
                  <a:pt x="1613" y="392"/>
                  <a:pt x="1613" y="380"/>
                </a:cubicBezTo>
                <a:cubicBezTo>
                  <a:pt x="1613" y="368"/>
                  <a:pt x="1603" y="359"/>
                  <a:pt x="1592" y="359"/>
                </a:cubicBezTo>
                <a:cubicBezTo>
                  <a:pt x="902" y="359"/>
                  <a:pt x="902" y="359"/>
                  <a:pt x="902" y="359"/>
                </a:cubicBezTo>
                <a:cubicBezTo>
                  <a:pt x="902" y="358"/>
                  <a:pt x="902" y="358"/>
                  <a:pt x="902" y="358"/>
                </a:cubicBezTo>
                <a:cubicBezTo>
                  <a:pt x="886" y="358"/>
                  <a:pt x="886" y="358"/>
                  <a:pt x="886" y="358"/>
                </a:cubicBezTo>
                <a:cubicBezTo>
                  <a:pt x="883" y="357"/>
                  <a:pt x="881" y="355"/>
                  <a:pt x="881" y="351"/>
                </a:cubicBezTo>
                <a:cubicBezTo>
                  <a:pt x="881" y="347"/>
                  <a:pt x="884" y="344"/>
                  <a:pt x="888" y="344"/>
                </a:cubicBezTo>
                <a:cubicBezTo>
                  <a:pt x="1553" y="344"/>
                  <a:pt x="1553" y="344"/>
                  <a:pt x="1553" y="344"/>
                </a:cubicBezTo>
                <a:cubicBezTo>
                  <a:pt x="1565" y="344"/>
                  <a:pt x="1575" y="334"/>
                  <a:pt x="1575" y="322"/>
                </a:cubicBezTo>
                <a:cubicBezTo>
                  <a:pt x="1575" y="311"/>
                  <a:pt x="1565" y="301"/>
                  <a:pt x="1553" y="301"/>
                </a:cubicBezTo>
                <a:cubicBezTo>
                  <a:pt x="940" y="301"/>
                  <a:pt x="940" y="301"/>
                  <a:pt x="940" y="301"/>
                </a:cubicBezTo>
                <a:cubicBezTo>
                  <a:pt x="936" y="301"/>
                  <a:pt x="933" y="298"/>
                  <a:pt x="933" y="294"/>
                </a:cubicBezTo>
                <a:cubicBezTo>
                  <a:pt x="933" y="290"/>
                  <a:pt x="936" y="286"/>
                  <a:pt x="940" y="286"/>
                </a:cubicBezTo>
                <a:cubicBezTo>
                  <a:pt x="1683" y="286"/>
                  <a:pt x="1683" y="286"/>
                  <a:pt x="1683" y="286"/>
                </a:cubicBezTo>
                <a:cubicBezTo>
                  <a:pt x="1695" y="286"/>
                  <a:pt x="1705" y="277"/>
                  <a:pt x="1705" y="265"/>
                </a:cubicBezTo>
                <a:cubicBezTo>
                  <a:pt x="1705" y="253"/>
                  <a:pt x="1695" y="243"/>
                  <a:pt x="1683" y="243"/>
                </a:cubicBezTo>
                <a:cubicBezTo>
                  <a:pt x="1145" y="243"/>
                  <a:pt x="1145" y="243"/>
                  <a:pt x="1145" y="243"/>
                </a:cubicBezTo>
                <a:cubicBezTo>
                  <a:pt x="1141" y="243"/>
                  <a:pt x="1137" y="240"/>
                  <a:pt x="1137" y="236"/>
                </a:cubicBezTo>
                <a:cubicBezTo>
                  <a:pt x="1137" y="232"/>
                  <a:pt x="1141" y="228"/>
                  <a:pt x="1145" y="228"/>
                </a:cubicBezTo>
                <a:cubicBezTo>
                  <a:pt x="1686" y="228"/>
                  <a:pt x="1686" y="228"/>
                  <a:pt x="1686" y="228"/>
                </a:cubicBezTo>
                <a:cubicBezTo>
                  <a:pt x="1698" y="228"/>
                  <a:pt x="1708" y="219"/>
                  <a:pt x="1708" y="207"/>
                </a:cubicBezTo>
                <a:cubicBezTo>
                  <a:pt x="1708" y="195"/>
                  <a:pt x="1698" y="185"/>
                  <a:pt x="1686" y="185"/>
                </a:cubicBezTo>
                <a:cubicBezTo>
                  <a:pt x="1075" y="185"/>
                  <a:pt x="1075" y="185"/>
                  <a:pt x="1075" y="185"/>
                </a:cubicBezTo>
                <a:cubicBezTo>
                  <a:pt x="1071" y="185"/>
                  <a:pt x="1068" y="182"/>
                  <a:pt x="1068" y="178"/>
                </a:cubicBezTo>
                <a:cubicBezTo>
                  <a:pt x="1068" y="174"/>
                  <a:pt x="1071" y="171"/>
                  <a:pt x="1075" y="171"/>
                </a:cubicBezTo>
                <a:cubicBezTo>
                  <a:pt x="1693" y="171"/>
                  <a:pt x="1693" y="171"/>
                  <a:pt x="1693" y="171"/>
                </a:cubicBezTo>
                <a:cubicBezTo>
                  <a:pt x="1705" y="171"/>
                  <a:pt x="1715" y="161"/>
                  <a:pt x="1715" y="149"/>
                </a:cubicBezTo>
                <a:cubicBezTo>
                  <a:pt x="1715" y="137"/>
                  <a:pt x="1705" y="127"/>
                  <a:pt x="1693" y="127"/>
                </a:cubicBezTo>
                <a:cubicBezTo>
                  <a:pt x="1225" y="127"/>
                  <a:pt x="1225" y="127"/>
                  <a:pt x="1225" y="127"/>
                </a:cubicBezTo>
                <a:cubicBezTo>
                  <a:pt x="1221" y="127"/>
                  <a:pt x="1218" y="124"/>
                  <a:pt x="1218" y="120"/>
                </a:cubicBezTo>
                <a:cubicBezTo>
                  <a:pt x="1218" y="116"/>
                  <a:pt x="1221" y="113"/>
                  <a:pt x="1225" y="113"/>
                </a:cubicBezTo>
                <a:cubicBezTo>
                  <a:pt x="1237" y="113"/>
                  <a:pt x="1237" y="113"/>
                  <a:pt x="1237" y="113"/>
                </a:cubicBezTo>
                <a:cubicBezTo>
                  <a:pt x="1249" y="113"/>
                  <a:pt x="1258" y="103"/>
                  <a:pt x="1258" y="91"/>
                </a:cubicBezTo>
                <a:cubicBezTo>
                  <a:pt x="1258" y="79"/>
                  <a:pt x="1249" y="70"/>
                  <a:pt x="1237" y="70"/>
                </a:cubicBezTo>
                <a:cubicBezTo>
                  <a:pt x="622" y="70"/>
                  <a:pt x="622" y="70"/>
                  <a:pt x="622" y="70"/>
                </a:cubicBezTo>
                <a:cubicBezTo>
                  <a:pt x="610" y="70"/>
                  <a:pt x="600" y="79"/>
                  <a:pt x="600" y="91"/>
                </a:cubicBezTo>
                <a:cubicBezTo>
                  <a:pt x="600" y="103"/>
                  <a:pt x="610" y="113"/>
                  <a:pt x="622" y="113"/>
                </a:cubicBezTo>
                <a:cubicBezTo>
                  <a:pt x="754" y="113"/>
                  <a:pt x="754" y="113"/>
                  <a:pt x="754" y="113"/>
                </a:cubicBezTo>
                <a:cubicBezTo>
                  <a:pt x="758" y="113"/>
                  <a:pt x="762" y="116"/>
                  <a:pt x="762" y="120"/>
                </a:cubicBezTo>
                <a:cubicBezTo>
                  <a:pt x="762" y="124"/>
                  <a:pt x="758" y="127"/>
                  <a:pt x="754" y="127"/>
                </a:cubicBezTo>
                <a:cubicBezTo>
                  <a:pt x="561" y="127"/>
                  <a:pt x="561" y="127"/>
                  <a:pt x="561" y="127"/>
                </a:cubicBezTo>
                <a:cubicBezTo>
                  <a:pt x="549" y="127"/>
                  <a:pt x="540" y="137"/>
                  <a:pt x="540" y="149"/>
                </a:cubicBezTo>
                <a:cubicBezTo>
                  <a:pt x="540" y="161"/>
                  <a:pt x="549" y="171"/>
                  <a:pt x="561" y="171"/>
                </a:cubicBezTo>
                <a:cubicBezTo>
                  <a:pt x="749" y="171"/>
                  <a:pt x="749" y="171"/>
                  <a:pt x="749" y="171"/>
                </a:cubicBezTo>
                <a:cubicBezTo>
                  <a:pt x="753" y="171"/>
                  <a:pt x="756" y="174"/>
                  <a:pt x="756" y="178"/>
                </a:cubicBezTo>
                <a:cubicBezTo>
                  <a:pt x="756" y="182"/>
                  <a:pt x="753" y="185"/>
                  <a:pt x="749" y="185"/>
                </a:cubicBezTo>
                <a:cubicBezTo>
                  <a:pt x="581" y="185"/>
                  <a:pt x="581" y="185"/>
                  <a:pt x="581" y="185"/>
                </a:cubicBezTo>
                <a:cubicBezTo>
                  <a:pt x="569" y="185"/>
                  <a:pt x="559" y="195"/>
                  <a:pt x="559" y="207"/>
                </a:cubicBezTo>
                <a:cubicBezTo>
                  <a:pt x="559" y="219"/>
                  <a:pt x="569" y="228"/>
                  <a:pt x="581" y="228"/>
                </a:cubicBezTo>
                <a:cubicBezTo>
                  <a:pt x="734" y="228"/>
                  <a:pt x="734" y="228"/>
                  <a:pt x="734" y="228"/>
                </a:cubicBezTo>
                <a:cubicBezTo>
                  <a:pt x="738" y="228"/>
                  <a:pt x="741" y="232"/>
                  <a:pt x="741" y="236"/>
                </a:cubicBezTo>
                <a:cubicBezTo>
                  <a:pt x="741" y="240"/>
                  <a:pt x="738" y="243"/>
                  <a:pt x="734" y="243"/>
                </a:cubicBezTo>
                <a:cubicBezTo>
                  <a:pt x="600" y="243"/>
                  <a:pt x="600" y="243"/>
                  <a:pt x="600" y="243"/>
                </a:cubicBezTo>
                <a:cubicBezTo>
                  <a:pt x="588" y="243"/>
                  <a:pt x="579" y="253"/>
                  <a:pt x="579" y="265"/>
                </a:cubicBezTo>
                <a:cubicBezTo>
                  <a:pt x="579" y="277"/>
                  <a:pt x="588" y="286"/>
                  <a:pt x="600" y="286"/>
                </a:cubicBezTo>
                <a:cubicBezTo>
                  <a:pt x="721" y="286"/>
                  <a:pt x="721" y="286"/>
                  <a:pt x="721" y="286"/>
                </a:cubicBezTo>
                <a:cubicBezTo>
                  <a:pt x="725" y="286"/>
                  <a:pt x="728" y="290"/>
                  <a:pt x="728" y="294"/>
                </a:cubicBezTo>
                <a:cubicBezTo>
                  <a:pt x="728" y="298"/>
                  <a:pt x="725" y="301"/>
                  <a:pt x="721" y="301"/>
                </a:cubicBezTo>
                <a:cubicBezTo>
                  <a:pt x="601" y="301"/>
                  <a:pt x="601" y="301"/>
                  <a:pt x="601" y="301"/>
                </a:cubicBezTo>
                <a:cubicBezTo>
                  <a:pt x="590" y="301"/>
                  <a:pt x="580" y="311"/>
                  <a:pt x="580" y="322"/>
                </a:cubicBezTo>
                <a:cubicBezTo>
                  <a:pt x="580" y="334"/>
                  <a:pt x="590" y="344"/>
                  <a:pt x="601" y="344"/>
                </a:cubicBezTo>
                <a:cubicBezTo>
                  <a:pt x="625" y="344"/>
                  <a:pt x="625" y="344"/>
                  <a:pt x="625" y="344"/>
                </a:cubicBezTo>
                <a:cubicBezTo>
                  <a:pt x="629" y="344"/>
                  <a:pt x="632" y="347"/>
                  <a:pt x="632" y="351"/>
                </a:cubicBezTo>
                <a:cubicBezTo>
                  <a:pt x="632" y="355"/>
                  <a:pt x="629" y="359"/>
                  <a:pt x="625" y="359"/>
                </a:cubicBezTo>
                <a:cubicBezTo>
                  <a:pt x="526" y="359"/>
                  <a:pt x="526" y="359"/>
                  <a:pt x="526" y="359"/>
                </a:cubicBezTo>
                <a:cubicBezTo>
                  <a:pt x="525" y="358"/>
                  <a:pt x="523" y="358"/>
                  <a:pt x="522" y="358"/>
                </a:cubicBezTo>
                <a:cubicBezTo>
                  <a:pt x="157" y="358"/>
                  <a:pt x="157" y="358"/>
                  <a:pt x="157" y="358"/>
                </a:cubicBezTo>
                <a:cubicBezTo>
                  <a:pt x="153" y="358"/>
                  <a:pt x="149" y="355"/>
                  <a:pt x="149" y="351"/>
                </a:cubicBezTo>
                <a:cubicBezTo>
                  <a:pt x="149" y="347"/>
                  <a:pt x="153" y="344"/>
                  <a:pt x="157" y="344"/>
                </a:cubicBezTo>
                <a:cubicBezTo>
                  <a:pt x="366" y="344"/>
                  <a:pt x="366" y="344"/>
                  <a:pt x="366" y="344"/>
                </a:cubicBezTo>
                <a:cubicBezTo>
                  <a:pt x="378" y="344"/>
                  <a:pt x="388" y="334"/>
                  <a:pt x="388" y="322"/>
                </a:cubicBezTo>
                <a:cubicBezTo>
                  <a:pt x="388" y="310"/>
                  <a:pt x="378" y="301"/>
                  <a:pt x="366" y="301"/>
                </a:cubicBezTo>
                <a:cubicBezTo>
                  <a:pt x="22" y="301"/>
                  <a:pt x="22" y="301"/>
                  <a:pt x="22" y="301"/>
                </a:cubicBezTo>
                <a:cubicBezTo>
                  <a:pt x="18" y="301"/>
                  <a:pt x="15" y="297"/>
                  <a:pt x="15" y="293"/>
                </a:cubicBezTo>
                <a:cubicBezTo>
                  <a:pt x="15" y="289"/>
                  <a:pt x="18" y="286"/>
                  <a:pt x="22" y="286"/>
                </a:cubicBezTo>
                <a:cubicBezTo>
                  <a:pt x="346" y="286"/>
                  <a:pt x="346" y="286"/>
                  <a:pt x="346" y="286"/>
                </a:cubicBezTo>
                <a:cubicBezTo>
                  <a:pt x="358" y="286"/>
                  <a:pt x="367" y="276"/>
                  <a:pt x="367" y="264"/>
                </a:cubicBezTo>
                <a:cubicBezTo>
                  <a:pt x="367" y="252"/>
                  <a:pt x="358" y="243"/>
                  <a:pt x="346" y="243"/>
                </a:cubicBezTo>
                <a:cubicBezTo>
                  <a:pt x="59" y="243"/>
                  <a:pt x="59" y="243"/>
                  <a:pt x="59" y="243"/>
                </a:cubicBezTo>
                <a:cubicBezTo>
                  <a:pt x="55" y="243"/>
                  <a:pt x="52" y="239"/>
                  <a:pt x="52" y="235"/>
                </a:cubicBezTo>
                <a:cubicBezTo>
                  <a:pt x="52" y="231"/>
                  <a:pt x="55" y="228"/>
                  <a:pt x="59" y="228"/>
                </a:cubicBezTo>
                <a:cubicBezTo>
                  <a:pt x="237" y="228"/>
                  <a:pt x="237" y="228"/>
                  <a:pt x="237" y="228"/>
                </a:cubicBezTo>
                <a:cubicBezTo>
                  <a:pt x="249" y="228"/>
                  <a:pt x="258" y="218"/>
                  <a:pt x="258" y="207"/>
                </a:cubicBezTo>
                <a:cubicBezTo>
                  <a:pt x="258" y="195"/>
                  <a:pt x="249" y="185"/>
                  <a:pt x="237" y="185"/>
                </a:cubicBezTo>
                <a:cubicBezTo>
                  <a:pt x="72" y="185"/>
                  <a:pt x="72" y="185"/>
                  <a:pt x="72" y="185"/>
                </a:cubicBezTo>
                <a:cubicBezTo>
                  <a:pt x="68" y="185"/>
                  <a:pt x="64" y="182"/>
                  <a:pt x="64" y="178"/>
                </a:cubicBezTo>
                <a:cubicBezTo>
                  <a:pt x="64" y="174"/>
                  <a:pt x="68" y="170"/>
                  <a:pt x="72" y="170"/>
                </a:cubicBezTo>
                <a:cubicBezTo>
                  <a:pt x="200" y="170"/>
                  <a:pt x="200" y="170"/>
                  <a:pt x="200" y="170"/>
                </a:cubicBezTo>
                <a:cubicBezTo>
                  <a:pt x="273" y="170"/>
                  <a:pt x="333" y="111"/>
                  <a:pt x="333" y="38"/>
                </a:cubicBezTo>
                <a:cubicBezTo>
                  <a:pt x="344" y="38"/>
                  <a:pt x="344" y="38"/>
                  <a:pt x="344" y="38"/>
                </a:cubicBezTo>
                <a:cubicBezTo>
                  <a:pt x="344" y="0"/>
                  <a:pt x="344" y="0"/>
                  <a:pt x="344" y="0"/>
                </a:cubicBezTo>
                <a:cubicBezTo>
                  <a:pt x="306" y="0"/>
                  <a:pt x="306" y="0"/>
                  <a:pt x="306" y="0"/>
                </a:cubicBezTo>
                <a:cubicBezTo>
                  <a:pt x="306" y="38"/>
                  <a:pt x="306" y="38"/>
                  <a:pt x="306" y="38"/>
                </a:cubicBezTo>
                <a:cubicBezTo>
                  <a:pt x="318" y="38"/>
                  <a:pt x="318" y="38"/>
                  <a:pt x="318" y="38"/>
                </a:cubicBezTo>
                <a:cubicBezTo>
                  <a:pt x="318" y="103"/>
                  <a:pt x="265" y="156"/>
                  <a:pt x="200" y="156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60" y="156"/>
                  <a:pt x="50" y="166"/>
                  <a:pt x="50" y="178"/>
                </a:cubicBezTo>
                <a:cubicBezTo>
                  <a:pt x="50" y="190"/>
                  <a:pt x="60" y="199"/>
                  <a:pt x="72" y="199"/>
                </a:cubicBezTo>
                <a:cubicBezTo>
                  <a:pt x="237" y="199"/>
                  <a:pt x="237" y="199"/>
                  <a:pt x="237" y="199"/>
                </a:cubicBezTo>
                <a:cubicBezTo>
                  <a:pt x="241" y="199"/>
                  <a:pt x="244" y="202"/>
                  <a:pt x="244" y="207"/>
                </a:cubicBezTo>
                <a:cubicBezTo>
                  <a:pt x="244" y="211"/>
                  <a:pt x="241" y="214"/>
                  <a:pt x="237" y="214"/>
                </a:cubicBezTo>
                <a:cubicBezTo>
                  <a:pt x="59" y="214"/>
                  <a:pt x="59" y="214"/>
                  <a:pt x="59" y="214"/>
                </a:cubicBezTo>
                <a:cubicBezTo>
                  <a:pt x="47" y="214"/>
                  <a:pt x="37" y="224"/>
                  <a:pt x="37" y="235"/>
                </a:cubicBezTo>
                <a:cubicBezTo>
                  <a:pt x="37" y="247"/>
                  <a:pt x="47" y="257"/>
                  <a:pt x="59" y="257"/>
                </a:cubicBezTo>
                <a:cubicBezTo>
                  <a:pt x="346" y="257"/>
                  <a:pt x="346" y="257"/>
                  <a:pt x="346" y="257"/>
                </a:cubicBezTo>
                <a:cubicBezTo>
                  <a:pt x="350" y="257"/>
                  <a:pt x="353" y="260"/>
                  <a:pt x="353" y="264"/>
                </a:cubicBezTo>
                <a:cubicBezTo>
                  <a:pt x="353" y="268"/>
                  <a:pt x="350" y="272"/>
                  <a:pt x="346" y="272"/>
                </a:cubicBezTo>
                <a:cubicBezTo>
                  <a:pt x="22" y="272"/>
                  <a:pt x="22" y="272"/>
                  <a:pt x="22" y="272"/>
                </a:cubicBezTo>
                <a:cubicBezTo>
                  <a:pt x="10" y="272"/>
                  <a:pt x="0" y="281"/>
                  <a:pt x="0" y="293"/>
                </a:cubicBezTo>
                <a:cubicBezTo>
                  <a:pt x="0" y="305"/>
                  <a:pt x="10" y="315"/>
                  <a:pt x="22" y="315"/>
                </a:cubicBezTo>
                <a:cubicBezTo>
                  <a:pt x="366" y="315"/>
                  <a:pt x="366" y="315"/>
                  <a:pt x="366" y="315"/>
                </a:cubicBezTo>
                <a:cubicBezTo>
                  <a:pt x="370" y="315"/>
                  <a:pt x="374" y="318"/>
                  <a:pt x="374" y="322"/>
                </a:cubicBezTo>
                <a:cubicBezTo>
                  <a:pt x="374" y="326"/>
                  <a:pt x="370" y="329"/>
                  <a:pt x="366" y="329"/>
                </a:cubicBezTo>
                <a:cubicBezTo>
                  <a:pt x="157" y="329"/>
                  <a:pt x="157" y="329"/>
                  <a:pt x="157" y="329"/>
                </a:cubicBezTo>
                <a:cubicBezTo>
                  <a:pt x="145" y="329"/>
                  <a:pt x="135" y="339"/>
                  <a:pt x="135" y="351"/>
                </a:cubicBezTo>
                <a:cubicBezTo>
                  <a:pt x="135" y="363"/>
                  <a:pt x="145" y="373"/>
                  <a:pt x="157" y="373"/>
                </a:cubicBezTo>
                <a:cubicBezTo>
                  <a:pt x="497" y="373"/>
                  <a:pt x="497" y="373"/>
                  <a:pt x="497" y="373"/>
                </a:cubicBezTo>
                <a:cubicBezTo>
                  <a:pt x="497" y="373"/>
                  <a:pt x="497" y="373"/>
                  <a:pt x="497" y="373"/>
                </a:cubicBezTo>
                <a:cubicBezTo>
                  <a:pt x="524" y="373"/>
                  <a:pt x="524" y="373"/>
                  <a:pt x="524" y="373"/>
                </a:cubicBezTo>
                <a:cubicBezTo>
                  <a:pt x="527" y="374"/>
                  <a:pt x="530" y="377"/>
                  <a:pt x="530" y="380"/>
                </a:cubicBezTo>
                <a:cubicBezTo>
                  <a:pt x="530" y="384"/>
                  <a:pt x="526" y="387"/>
                  <a:pt x="522" y="387"/>
                </a:cubicBezTo>
                <a:cubicBezTo>
                  <a:pt x="164" y="387"/>
                  <a:pt x="164" y="387"/>
                  <a:pt x="164" y="387"/>
                </a:cubicBezTo>
                <a:cubicBezTo>
                  <a:pt x="152" y="387"/>
                  <a:pt x="142" y="397"/>
                  <a:pt x="142" y="409"/>
                </a:cubicBezTo>
                <a:cubicBezTo>
                  <a:pt x="142" y="421"/>
                  <a:pt x="152" y="430"/>
                  <a:pt x="164" y="430"/>
                </a:cubicBezTo>
                <a:cubicBezTo>
                  <a:pt x="518" y="430"/>
                  <a:pt x="518" y="430"/>
                  <a:pt x="518" y="430"/>
                </a:cubicBezTo>
                <a:cubicBezTo>
                  <a:pt x="522" y="430"/>
                  <a:pt x="525" y="434"/>
                  <a:pt x="525" y="438"/>
                </a:cubicBezTo>
                <a:cubicBezTo>
                  <a:pt x="525" y="442"/>
                  <a:pt x="522" y="445"/>
                  <a:pt x="518" y="445"/>
                </a:cubicBezTo>
                <a:cubicBezTo>
                  <a:pt x="180" y="445"/>
                  <a:pt x="180" y="445"/>
                  <a:pt x="180" y="445"/>
                </a:cubicBezTo>
                <a:cubicBezTo>
                  <a:pt x="168" y="445"/>
                  <a:pt x="158" y="455"/>
                  <a:pt x="158" y="467"/>
                </a:cubicBezTo>
                <a:cubicBezTo>
                  <a:pt x="158" y="479"/>
                  <a:pt x="168" y="488"/>
                  <a:pt x="180" y="488"/>
                </a:cubicBezTo>
                <a:cubicBezTo>
                  <a:pt x="433" y="488"/>
                  <a:pt x="433" y="488"/>
                  <a:pt x="433" y="488"/>
                </a:cubicBezTo>
                <a:cubicBezTo>
                  <a:pt x="437" y="488"/>
                  <a:pt x="440" y="492"/>
                  <a:pt x="440" y="496"/>
                </a:cubicBezTo>
                <a:cubicBezTo>
                  <a:pt x="440" y="500"/>
                  <a:pt x="437" y="503"/>
                  <a:pt x="433" y="503"/>
                </a:cubicBezTo>
                <a:cubicBezTo>
                  <a:pt x="162" y="503"/>
                  <a:pt x="162" y="503"/>
                  <a:pt x="162" y="503"/>
                </a:cubicBezTo>
                <a:cubicBezTo>
                  <a:pt x="150" y="503"/>
                  <a:pt x="140" y="513"/>
                  <a:pt x="140" y="524"/>
                </a:cubicBezTo>
                <a:cubicBezTo>
                  <a:pt x="140" y="536"/>
                  <a:pt x="150" y="546"/>
                  <a:pt x="162" y="546"/>
                </a:cubicBezTo>
                <a:cubicBezTo>
                  <a:pt x="381" y="546"/>
                  <a:pt x="381" y="546"/>
                  <a:pt x="381" y="546"/>
                </a:cubicBezTo>
                <a:cubicBezTo>
                  <a:pt x="385" y="546"/>
                  <a:pt x="388" y="549"/>
                  <a:pt x="388" y="553"/>
                </a:cubicBezTo>
                <a:cubicBezTo>
                  <a:pt x="388" y="557"/>
                  <a:pt x="385" y="561"/>
                  <a:pt x="381" y="561"/>
                </a:cubicBezTo>
                <a:cubicBezTo>
                  <a:pt x="190" y="561"/>
                  <a:pt x="190" y="561"/>
                  <a:pt x="190" y="561"/>
                </a:cubicBezTo>
                <a:cubicBezTo>
                  <a:pt x="178" y="561"/>
                  <a:pt x="168" y="570"/>
                  <a:pt x="168" y="582"/>
                </a:cubicBezTo>
                <a:cubicBezTo>
                  <a:pt x="168" y="594"/>
                  <a:pt x="178" y="604"/>
                  <a:pt x="190" y="604"/>
                </a:cubicBezTo>
                <a:cubicBezTo>
                  <a:pt x="266" y="604"/>
                  <a:pt x="266" y="604"/>
                  <a:pt x="266" y="604"/>
                </a:cubicBezTo>
                <a:cubicBezTo>
                  <a:pt x="270" y="604"/>
                  <a:pt x="273" y="607"/>
                  <a:pt x="273" y="611"/>
                </a:cubicBezTo>
                <a:cubicBezTo>
                  <a:pt x="273" y="615"/>
                  <a:pt x="270" y="619"/>
                  <a:pt x="266" y="619"/>
                </a:cubicBezTo>
                <a:cubicBezTo>
                  <a:pt x="236" y="619"/>
                  <a:pt x="236" y="619"/>
                  <a:pt x="236" y="619"/>
                </a:cubicBezTo>
                <a:cubicBezTo>
                  <a:pt x="224" y="619"/>
                  <a:pt x="215" y="628"/>
                  <a:pt x="215" y="640"/>
                </a:cubicBezTo>
                <a:cubicBezTo>
                  <a:pt x="215" y="652"/>
                  <a:pt x="224" y="662"/>
                  <a:pt x="236" y="662"/>
                </a:cubicBezTo>
                <a:cubicBezTo>
                  <a:pt x="276" y="662"/>
                  <a:pt x="276" y="662"/>
                  <a:pt x="276" y="662"/>
                </a:cubicBezTo>
                <a:cubicBezTo>
                  <a:pt x="280" y="662"/>
                  <a:pt x="283" y="665"/>
                  <a:pt x="283" y="669"/>
                </a:cubicBezTo>
                <a:cubicBezTo>
                  <a:pt x="283" y="673"/>
                  <a:pt x="280" y="676"/>
                  <a:pt x="276" y="676"/>
                </a:cubicBezTo>
                <a:cubicBezTo>
                  <a:pt x="273" y="676"/>
                  <a:pt x="273" y="676"/>
                  <a:pt x="273" y="676"/>
                </a:cubicBezTo>
                <a:cubicBezTo>
                  <a:pt x="261" y="676"/>
                  <a:pt x="252" y="686"/>
                  <a:pt x="252" y="698"/>
                </a:cubicBezTo>
                <a:cubicBezTo>
                  <a:pt x="252" y="710"/>
                  <a:pt x="261" y="720"/>
                  <a:pt x="273" y="720"/>
                </a:cubicBezTo>
                <a:cubicBezTo>
                  <a:pt x="353" y="720"/>
                  <a:pt x="353" y="720"/>
                  <a:pt x="353" y="720"/>
                </a:cubicBezTo>
                <a:cubicBezTo>
                  <a:pt x="357" y="720"/>
                  <a:pt x="360" y="723"/>
                  <a:pt x="360" y="727"/>
                </a:cubicBezTo>
                <a:cubicBezTo>
                  <a:pt x="360" y="731"/>
                  <a:pt x="357" y="734"/>
                  <a:pt x="353" y="734"/>
                </a:cubicBezTo>
                <a:cubicBezTo>
                  <a:pt x="337" y="734"/>
                  <a:pt x="337" y="734"/>
                  <a:pt x="337" y="734"/>
                </a:cubicBezTo>
                <a:cubicBezTo>
                  <a:pt x="325" y="734"/>
                  <a:pt x="316" y="744"/>
                  <a:pt x="316" y="756"/>
                </a:cubicBezTo>
                <a:cubicBezTo>
                  <a:pt x="316" y="768"/>
                  <a:pt x="325" y="777"/>
                  <a:pt x="337" y="777"/>
                </a:cubicBezTo>
                <a:cubicBezTo>
                  <a:pt x="529" y="777"/>
                  <a:pt x="529" y="777"/>
                  <a:pt x="529" y="777"/>
                </a:cubicBezTo>
                <a:cubicBezTo>
                  <a:pt x="533" y="777"/>
                  <a:pt x="537" y="781"/>
                  <a:pt x="537" y="785"/>
                </a:cubicBezTo>
                <a:cubicBezTo>
                  <a:pt x="537" y="789"/>
                  <a:pt x="533" y="792"/>
                  <a:pt x="529" y="792"/>
                </a:cubicBezTo>
                <a:cubicBezTo>
                  <a:pt x="377" y="792"/>
                  <a:pt x="377" y="792"/>
                  <a:pt x="377" y="792"/>
                </a:cubicBezTo>
                <a:cubicBezTo>
                  <a:pt x="365" y="792"/>
                  <a:pt x="356" y="802"/>
                  <a:pt x="356" y="814"/>
                </a:cubicBezTo>
                <a:cubicBezTo>
                  <a:pt x="356" y="825"/>
                  <a:pt x="365" y="835"/>
                  <a:pt x="377" y="835"/>
                </a:cubicBezTo>
                <a:cubicBezTo>
                  <a:pt x="607" y="835"/>
                  <a:pt x="607" y="835"/>
                  <a:pt x="607" y="835"/>
                </a:cubicBezTo>
                <a:cubicBezTo>
                  <a:pt x="611" y="835"/>
                  <a:pt x="615" y="838"/>
                  <a:pt x="615" y="842"/>
                </a:cubicBezTo>
                <a:cubicBezTo>
                  <a:pt x="615" y="846"/>
                  <a:pt x="611" y="850"/>
                  <a:pt x="607" y="850"/>
                </a:cubicBezTo>
                <a:cubicBezTo>
                  <a:pt x="417" y="850"/>
                  <a:pt x="417" y="850"/>
                  <a:pt x="417" y="850"/>
                </a:cubicBezTo>
                <a:cubicBezTo>
                  <a:pt x="405" y="850"/>
                  <a:pt x="396" y="859"/>
                  <a:pt x="396" y="871"/>
                </a:cubicBezTo>
                <a:cubicBezTo>
                  <a:pt x="396" y="883"/>
                  <a:pt x="405" y="893"/>
                  <a:pt x="417" y="893"/>
                </a:cubicBezTo>
                <a:cubicBezTo>
                  <a:pt x="593" y="893"/>
                  <a:pt x="593" y="893"/>
                  <a:pt x="593" y="893"/>
                </a:cubicBezTo>
                <a:cubicBezTo>
                  <a:pt x="597" y="893"/>
                  <a:pt x="600" y="896"/>
                  <a:pt x="600" y="900"/>
                </a:cubicBezTo>
                <a:cubicBezTo>
                  <a:pt x="600" y="904"/>
                  <a:pt x="597" y="908"/>
                  <a:pt x="593" y="908"/>
                </a:cubicBezTo>
                <a:cubicBezTo>
                  <a:pt x="446" y="908"/>
                  <a:pt x="446" y="908"/>
                  <a:pt x="446" y="908"/>
                </a:cubicBezTo>
                <a:cubicBezTo>
                  <a:pt x="434" y="908"/>
                  <a:pt x="425" y="917"/>
                  <a:pt x="425" y="929"/>
                </a:cubicBezTo>
                <a:cubicBezTo>
                  <a:pt x="425" y="941"/>
                  <a:pt x="434" y="951"/>
                  <a:pt x="446" y="951"/>
                </a:cubicBezTo>
                <a:cubicBezTo>
                  <a:pt x="551" y="951"/>
                  <a:pt x="551" y="951"/>
                  <a:pt x="551" y="951"/>
                </a:cubicBezTo>
                <a:cubicBezTo>
                  <a:pt x="555" y="951"/>
                  <a:pt x="558" y="954"/>
                  <a:pt x="558" y="958"/>
                </a:cubicBezTo>
                <a:cubicBezTo>
                  <a:pt x="558" y="962"/>
                  <a:pt x="555" y="965"/>
                  <a:pt x="551" y="965"/>
                </a:cubicBezTo>
                <a:cubicBezTo>
                  <a:pt x="438" y="965"/>
                  <a:pt x="438" y="965"/>
                  <a:pt x="438" y="965"/>
                </a:cubicBezTo>
                <a:cubicBezTo>
                  <a:pt x="426" y="965"/>
                  <a:pt x="417" y="975"/>
                  <a:pt x="417" y="987"/>
                </a:cubicBezTo>
                <a:cubicBezTo>
                  <a:pt x="417" y="999"/>
                  <a:pt x="426" y="1009"/>
                  <a:pt x="438" y="1009"/>
                </a:cubicBezTo>
                <a:cubicBezTo>
                  <a:pt x="495" y="1009"/>
                  <a:pt x="495" y="1009"/>
                  <a:pt x="495" y="1009"/>
                </a:cubicBezTo>
                <a:cubicBezTo>
                  <a:pt x="499" y="1009"/>
                  <a:pt x="502" y="1012"/>
                  <a:pt x="502" y="1016"/>
                </a:cubicBezTo>
                <a:cubicBezTo>
                  <a:pt x="502" y="1020"/>
                  <a:pt x="499" y="1023"/>
                  <a:pt x="495" y="1023"/>
                </a:cubicBezTo>
                <a:cubicBezTo>
                  <a:pt x="443" y="1023"/>
                  <a:pt x="443" y="1023"/>
                  <a:pt x="443" y="1023"/>
                </a:cubicBezTo>
                <a:cubicBezTo>
                  <a:pt x="431" y="1023"/>
                  <a:pt x="422" y="1033"/>
                  <a:pt x="422" y="1045"/>
                </a:cubicBezTo>
                <a:cubicBezTo>
                  <a:pt x="422" y="1057"/>
                  <a:pt x="431" y="1066"/>
                  <a:pt x="443" y="1066"/>
                </a:cubicBezTo>
                <a:cubicBezTo>
                  <a:pt x="472" y="1066"/>
                  <a:pt x="472" y="1066"/>
                  <a:pt x="472" y="1066"/>
                </a:cubicBezTo>
                <a:cubicBezTo>
                  <a:pt x="476" y="1066"/>
                  <a:pt x="479" y="1070"/>
                  <a:pt x="479" y="1074"/>
                </a:cubicBezTo>
                <a:cubicBezTo>
                  <a:pt x="479" y="1078"/>
                  <a:pt x="476" y="1081"/>
                  <a:pt x="472" y="1081"/>
                </a:cubicBezTo>
                <a:cubicBezTo>
                  <a:pt x="443" y="1081"/>
                  <a:pt x="443" y="1081"/>
                  <a:pt x="443" y="1081"/>
                </a:cubicBezTo>
                <a:cubicBezTo>
                  <a:pt x="431" y="1081"/>
                  <a:pt x="422" y="1091"/>
                  <a:pt x="422" y="1103"/>
                </a:cubicBezTo>
                <a:cubicBezTo>
                  <a:pt x="422" y="1115"/>
                  <a:pt x="431" y="1124"/>
                  <a:pt x="443" y="1124"/>
                </a:cubicBezTo>
                <a:cubicBezTo>
                  <a:pt x="462" y="1124"/>
                  <a:pt x="462" y="1124"/>
                  <a:pt x="462" y="1124"/>
                </a:cubicBezTo>
                <a:cubicBezTo>
                  <a:pt x="1017" y="1124"/>
                  <a:pt x="1017" y="1124"/>
                  <a:pt x="1017" y="1124"/>
                </a:cubicBezTo>
                <a:cubicBezTo>
                  <a:pt x="1037" y="1124"/>
                  <a:pt x="1053" y="1108"/>
                  <a:pt x="1053" y="1088"/>
                </a:cubicBezTo>
                <a:cubicBezTo>
                  <a:pt x="1053" y="1068"/>
                  <a:pt x="1037" y="1052"/>
                  <a:pt x="1017" y="1052"/>
                </a:cubicBezTo>
                <a:cubicBezTo>
                  <a:pt x="976" y="1052"/>
                  <a:pt x="976" y="1052"/>
                  <a:pt x="976" y="1052"/>
                </a:cubicBezTo>
                <a:cubicBezTo>
                  <a:pt x="964" y="1052"/>
                  <a:pt x="955" y="1042"/>
                  <a:pt x="955" y="1030"/>
                </a:cubicBezTo>
                <a:cubicBezTo>
                  <a:pt x="955" y="1018"/>
                  <a:pt x="964" y="1009"/>
                  <a:pt x="976" y="1009"/>
                </a:cubicBezTo>
                <a:cubicBezTo>
                  <a:pt x="979" y="1009"/>
                  <a:pt x="979" y="1009"/>
                  <a:pt x="979" y="1009"/>
                </a:cubicBezTo>
                <a:cubicBezTo>
                  <a:pt x="990" y="1009"/>
                  <a:pt x="1000" y="999"/>
                  <a:pt x="1000" y="987"/>
                </a:cubicBezTo>
                <a:cubicBezTo>
                  <a:pt x="1000" y="975"/>
                  <a:pt x="990" y="965"/>
                  <a:pt x="979" y="965"/>
                </a:cubicBezTo>
                <a:cubicBezTo>
                  <a:pt x="941" y="965"/>
                  <a:pt x="941" y="965"/>
                  <a:pt x="941" y="965"/>
                </a:cubicBezTo>
                <a:cubicBezTo>
                  <a:pt x="937" y="965"/>
                  <a:pt x="933" y="962"/>
                  <a:pt x="933" y="958"/>
                </a:cubicBezTo>
                <a:cubicBezTo>
                  <a:pt x="933" y="954"/>
                  <a:pt x="937" y="951"/>
                  <a:pt x="941" y="951"/>
                </a:cubicBezTo>
                <a:cubicBezTo>
                  <a:pt x="1017" y="951"/>
                  <a:pt x="1017" y="951"/>
                  <a:pt x="1017" y="951"/>
                </a:cubicBezTo>
                <a:cubicBezTo>
                  <a:pt x="1029" y="951"/>
                  <a:pt x="1039" y="941"/>
                  <a:pt x="1039" y="929"/>
                </a:cubicBezTo>
                <a:cubicBezTo>
                  <a:pt x="1039" y="917"/>
                  <a:pt x="1029" y="908"/>
                  <a:pt x="1017" y="908"/>
                </a:cubicBezTo>
                <a:cubicBezTo>
                  <a:pt x="919" y="908"/>
                  <a:pt x="919" y="908"/>
                  <a:pt x="919" y="908"/>
                </a:cubicBezTo>
                <a:cubicBezTo>
                  <a:pt x="915" y="908"/>
                  <a:pt x="912" y="904"/>
                  <a:pt x="912" y="900"/>
                </a:cubicBezTo>
                <a:cubicBezTo>
                  <a:pt x="912" y="896"/>
                  <a:pt x="915" y="893"/>
                  <a:pt x="919" y="893"/>
                </a:cubicBezTo>
                <a:cubicBezTo>
                  <a:pt x="1053" y="893"/>
                  <a:pt x="1053" y="893"/>
                  <a:pt x="1053" y="893"/>
                </a:cubicBezTo>
                <a:cubicBezTo>
                  <a:pt x="1065" y="893"/>
                  <a:pt x="1075" y="883"/>
                  <a:pt x="1075" y="871"/>
                </a:cubicBezTo>
                <a:cubicBezTo>
                  <a:pt x="1075" y="859"/>
                  <a:pt x="1065" y="850"/>
                  <a:pt x="1053" y="850"/>
                </a:cubicBezTo>
                <a:cubicBezTo>
                  <a:pt x="914" y="850"/>
                  <a:pt x="914" y="850"/>
                  <a:pt x="914" y="850"/>
                </a:cubicBezTo>
                <a:cubicBezTo>
                  <a:pt x="910" y="850"/>
                  <a:pt x="906" y="846"/>
                  <a:pt x="906" y="842"/>
                </a:cubicBezTo>
                <a:cubicBezTo>
                  <a:pt x="906" y="838"/>
                  <a:pt x="910" y="835"/>
                  <a:pt x="914" y="835"/>
                </a:cubicBezTo>
                <a:cubicBezTo>
                  <a:pt x="1049" y="835"/>
                  <a:pt x="1049" y="835"/>
                  <a:pt x="1049" y="835"/>
                </a:cubicBezTo>
                <a:cubicBezTo>
                  <a:pt x="1061" y="835"/>
                  <a:pt x="1071" y="825"/>
                  <a:pt x="1071" y="814"/>
                </a:cubicBezTo>
                <a:cubicBezTo>
                  <a:pt x="1071" y="802"/>
                  <a:pt x="1061" y="792"/>
                  <a:pt x="1049" y="792"/>
                </a:cubicBezTo>
                <a:cubicBezTo>
                  <a:pt x="905" y="792"/>
                  <a:pt x="905" y="792"/>
                  <a:pt x="905" y="792"/>
                </a:cubicBezTo>
                <a:cubicBezTo>
                  <a:pt x="901" y="792"/>
                  <a:pt x="898" y="789"/>
                  <a:pt x="898" y="785"/>
                </a:cubicBezTo>
                <a:cubicBezTo>
                  <a:pt x="898" y="781"/>
                  <a:pt x="901" y="777"/>
                  <a:pt x="905" y="777"/>
                </a:cubicBezTo>
                <a:cubicBezTo>
                  <a:pt x="1104" y="777"/>
                  <a:pt x="1104" y="777"/>
                  <a:pt x="1104" y="777"/>
                </a:cubicBezTo>
                <a:cubicBezTo>
                  <a:pt x="1116" y="777"/>
                  <a:pt x="1125" y="768"/>
                  <a:pt x="1125" y="756"/>
                </a:cubicBezTo>
                <a:cubicBezTo>
                  <a:pt x="1125" y="744"/>
                  <a:pt x="1116" y="734"/>
                  <a:pt x="1104" y="734"/>
                </a:cubicBezTo>
                <a:cubicBezTo>
                  <a:pt x="791" y="734"/>
                  <a:pt x="791" y="734"/>
                  <a:pt x="791" y="734"/>
                </a:cubicBezTo>
                <a:cubicBezTo>
                  <a:pt x="787" y="734"/>
                  <a:pt x="784" y="731"/>
                  <a:pt x="784" y="727"/>
                </a:cubicBezTo>
                <a:cubicBezTo>
                  <a:pt x="784" y="723"/>
                  <a:pt x="787" y="720"/>
                  <a:pt x="791" y="720"/>
                </a:cubicBezTo>
                <a:cubicBezTo>
                  <a:pt x="1046" y="720"/>
                  <a:pt x="1046" y="720"/>
                  <a:pt x="1046" y="720"/>
                </a:cubicBezTo>
                <a:cubicBezTo>
                  <a:pt x="1058" y="720"/>
                  <a:pt x="1068" y="710"/>
                  <a:pt x="1068" y="698"/>
                </a:cubicBezTo>
                <a:cubicBezTo>
                  <a:pt x="1068" y="686"/>
                  <a:pt x="1058" y="676"/>
                  <a:pt x="1046" y="676"/>
                </a:cubicBezTo>
                <a:cubicBezTo>
                  <a:pt x="763" y="676"/>
                  <a:pt x="763" y="676"/>
                  <a:pt x="763" y="676"/>
                </a:cubicBezTo>
                <a:cubicBezTo>
                  <a:pt x="759" y="676"/>
                  <a:pt x="755" y="673"/>
                  <a:pt x="755" y="669"/>
                </a:cubicBezTo>
                <a:cubicBezTo>
                  <a:pt x="755" y="665"/>
                  <a:pt x="759" y="662"/>
                  <a:pt x="763" y="662"/>
                </a:cubicBezTo>
                <a:cubicBezTo>
                  <a:pt x="1011" y="662"/>
                  <a:pt x="1011" y="662"/>
                  <a:pt x="1011" y="662"/>
                </a:cubicBezTo>
                <a:cubicBezTo>
                  <a:pt x="1022" y="662"/>
                  <a:pt x="1032" y="652"/>
                  <a:pt x="1032" y="640"/>
                </a:cubicBezTo>
                <a:cubicBezTo>
                  <a:pt x="1032" y="628"/>
                  <a:pt x="1022" y="619"/>
                  <a:pt x="1011" y="619"/>
                </a:cubicBezTo>
                <a:cubicBezTo>
                  <a:pt x="805" y="619"/>
                  <a:pt x="805" y="619"/>
                  <a:pt x="805" y="619"/>
                </a:cubicBezTo>
                <a:cubicBezTo>
                  <a:pt x="801" y="619"/>
                  <a:pt x="798" y="615"/>
                  <a:pt x="798" y="611"/>
                </a:cubicBezTo>
                <a:cubicBezTo>
                  <a:pt x="798" y="607"/>
                  <a:pt x="801" y="604"/>
                  <a:pt x="805" y="604"/>
                </a:cubicBezTo>
                <a:cubicBezTo>
                  <a:pt x="860" y="604"/>
                  <a:pt x="860" y="604"/>
                  <a:pt x="860" y="604"/>
                </a:cubicBezTo>
                <a:cubicBezTo>
                  <a:pt x="872" y="604"/>
                  <a:pt x="881" y="594"/>
                  <a:pt x="881" y="582"/>
                </a:cubicBezTo>
                <a:cubicBezTo>
                  <a:pt x="881" y="570"/>
                  <a:pt x="872" y="561"/>
                  <a:pt x="860" y="561"/>
                </a:cubicBezTo>
                <a:cubicBezTo>
                  <a:pt x="805" y="561"/>
                  <a:pt x="805" y="561"/>
                  <a:pt x="805" y="561"/>
                </a:cubicBezTo>
                <a:cubicBezTo>
                  <a:pt x="801" y="561"/>
                  <a:pt x="798" y="557"/>
                  <a:pt x="798" y="553"/>
                </a:cubicBezTo>
                <a:cubicBezTo>
                  <a:pt x="798" y="549"/>
                  <a:pt x="801" y="546"/>
                  <a:pt x="805" y="546"/>
                </a:cubicBezTo>
                <a:cubicBezTo>
                  <a:pt x="972" y="546"/>
                  <a:pt x="972" y="546"/>
                  <a:pt x="972" y="546"/>
                </a:cubicBezTo>
                <a:cubicBezTo>
                  <a:pt x="984" y="546"/>
                  <a:pt x="993" y="536"/>
                  <a:pt x="993" y="524"/>
                </a:cubicBezTo>
                <a:cubicBezTo>
                  <a:pt x="993" y="513"/>
                  <a:pt x="984" y="503"/>
                  <a:pt x="972" y="503"/>
                </a:cubicBezTo>
                <a:cubicBezTo>
                  <a:pt x="846" y="503"/>
                  <a:pt x="846" y="503"/>
                  <a:pt x="846" y="503"/>
                </a:cubicBezTo>
                <a:cubicBezTo>
                  <a:pt x="842" y="503"/>
                  <a:pt x="839" y="500"/>
                  <a:pt x="839" y="496"/>
                </a:cubicBezTo>
                <a:cubicBezTo>
                  <a:pt x="839" y="492"/>
                  <a:pt x="842" y="488"/>
                  <a:pt x="846" y="488"/>
                </a:cubicBezTo>
                <a:cubicBezTo>
                  <a:pt x="969" y="488"/>
                  <a:pt x="969" y="488"/>
                  <a:pt x="969" y="488"/>
                </a:cubicBezTo>
                <a:cubicBezTo>
                  <a:pt x="981" y="488"/>
                  <a:pt x="991" y="479"/>
                  <a:pt x="991" y="467"/>
                </a:cubicBezTo>
                <a:cubicBezTo>
                  <a:pt x="991" y="455"/>
                  <a:pt x="981" y="445"/>
                  <a:pt x="969" y="445"/>
                </a:cubicBezTo>
                <a:cubicBezTo>
                  <a:pt x="768" y="445"/>
                  <a:pt x="768" y="445"/>
                  <a:pt x="768" y="445"/>
                </a:cubicBezTo>
                <a:cubicBezTo>
                  <a:pt x="764" y="445"/>
                  <a:pt x="761" y="442"/>
                  <a:pt x="761" y="438"/>
                </a:cubicBezTo>
                <a:cubicBezTo>
                  <a:pt x="761" y="434"/>
                  <a:pt x="764" y="430"/>
                  <a:pt x="768" y="430"/>
                </a:cubicBezTo>
                <a:cubicBezTo>
                  <a:pt x="804" y="430"/>
                  <a:pt x="804" y="430"/>
                  <a:pt x="804" y="430"/>
                </a:cubicBezTo>
                <a:cubicBezTo>
                  <a:pt x="816" y="430"/>
                  <a:pt x="826" y="421"/>
                  <a:pt x="826" y="409"/>
                </a:cubicBezTo>
                <a:cubicBezTo>
                  <a:pt x="826" y="397"/>
                  <a:pt x="816" y="387"/>
                  <a:pt x="804" y="387"/>
                </a:cubicBezTo>
                <a:cubicBezTo>
                  <a:pt x="766" y="387"/>
                  <a:pt x="766" y="387"/>
                  <a:pt x="766" y="387"/>
                </a:cubicBezTo>
                <a:cubicBezTo>
                  <a:pt x="762" y="387"/>
                  <a:pt x="759" y="384"/>
                  <a:pt x="759" y="380"/>
                </a:cubicBezTo>
                <a:cubicBezTo>
                  <a:pt x="759" y="376"/>
                  <a:pt x="762" y="373"/>
                  <a:pt x="766" y="373"/>
                </a:cubicBezTo>
                <a:cubicBezTo>
                  <a:pt x="885" y="373"/>
                  <a:pt x="885" y="373"/>
                  <a:pt x="885" y="373"/>
                </a:cubicBezTo>
                <a:cubicBezTo>
                  <a:pt x="886" y="373"/>
                  <a:pt x="887" y="373"/>
                  <a:pt x="888" y="373"/>
                </a:cubicBezTo>
                <a:cubicBezTo>
                  <a:pt x="1592" y="373"/>
                  <a:pt x="1592" y="373"/>
                  <a:pt x="1592" y="373"/>
                </a:cubicBezTo>
                <a:cubicBezTo>
                  <a:pt x="1596" y="373"/>
                  <a:pt x="1599" y="376"/>
                  <a:pt x="1599" y="380"/>
                </a:cubicBezTo>
                <a:cubicBezTo>
                  <a:pt x="1599" y="384"/>
                  <a:pt x="1596" y="388"/>
                  <a:pt x="1592" y="388"/>
                </a:cubicBezTo>
                <a:cubicBezTo>
                  <a:pt x="855" y="388"/>
                  <a:pt x="855" y="388"/>
                  <a:pt x="855" y="388"/>
                </a:cubicBezTo>
                <a:cubicBezTo>
                  <a:pt x="843" y="388"/>
                  <a:pt x="834" y="397"/>
                  <a:pt x="834" y="409"/>
                </a:cubicBezTo>
                <a:cubicBezTo>
                  <a:pt x="834" y="421"/>
                  <a:pt x="843" y="431"/>
                  <a:pt x="855" y="431"/>
                </a:cubicBezTo>
                <a:cubicBezTo>
                  <a:pt x="1592" y="431"/>
                  <a:pt x="1592" y="431"/>
                  <a:pt x="1592" y="431"/>
                </a:cubicBezTo>
                <a:cubicBezTo>
                  <a:pt x="1596" y="431"/>
                  <a:pt x="1599" y="434"/>
                  <a:pt x="1599" y="438"/>
                </a:cubicBezTo>
                <a:cubicBezTo>
                  <a:pt x="1599" y="442"/>
                  <a:pt x="1596" y="445"/>
                  <a:pt x="1592" y="445"/>
                </a:cubicBezTo>
                <a:cubicBezTo>
                  <a:pt x="1039" y="445"/>
                  <a:pt x="1039" y="445"/>
                  <a:pt x="1039" y="445"/>
                </a:cubicBezTo>
                <a:cubicBezTo>
                  <a:pt x="1027" y="445"/>
                  <a:pt x="1017" y="455"/>
                  <a:pt x="1017" y="467"/>
                </a:cubicBezTo>
                <a:cubicBezTo>
                  <a:pt x="1017" y="479"/>
                  <a:pt x="1027" y="489"/>
                  <a:pt x="1039" y="489"/>
                </a:cubicBezTo>
                <a:cubicBezTo>
                  <a:pt x="1553" y="489"/>
                  <a:pt x="1553" y="489"/>
                  <a:pt x="1553" y="489"/>
                </a:cubicBezTo>
                <a:cubicBezTo>
                  <a:pt x="1557" y="489"/>
                  <a:pt x="1560" y="492"/>
                  <a:pt x="1560" y="496"/>
                </a:cubicBezTo>
                <a:cubicBezTo>
                  <a:pt x="1560" y="500"/>
                  <a:pt x="1557" y="503"/>
                  <a:pt x="1553" y="503"/>
                </a:cubicBezTo>
                <a:cubicBezTo>
                  <a:pt x="1039" y="503"/>
                  <a:pt x="1039" y="503"/>
                  <a:pt x="1039" y="503"/>
                </a:cubicBezTo>
                <a:cubicBezTo>
                  <a:pt x="1027" y="503"/>
                  <a:pt x="1017" y="513"/>
                  <a:pt x="1017" y="525"/>
                </a:cubicBezTo>
                <a:cubicBezTo>
                  <a:pt x="1017" y="537"/>
                  <a:pt x="1027" y="546"/>
                  <a:pt x="1039" y="546"/>
                </a:cubicBezTo>
                <a:cubicBezTo>
                  <a:pt x="1528" y="546"/>
                  <a:pt x="1528" y="546"/>
                  <a:pt x="1528" y="546"/>
                </a:cubicBezTo>
                <a:cubicBezTo>
                  <a:pt x="1532" y="546"/>
                  <a:pt x="1536" y="550"/>
                  <a:pt x="1536" y="554"/>
                </a:cubicBezTo>
                <a:cubicBezTo>
                  <a:pt x="1536" y="558"/>
                  <a:pt x="1532" y="561"/>
                  <a:pt x="1528" y="561"/>
                </a:cubicBezTo>
                <a:cubicBezTo>
                  <a:pt x="1019" y="561"/>
                  <a:pt x="1019" y="561"/>
                  <a:pt x="1019" y="561"/>
                </a:cubicBezTo>
                <a:cubicBezTo>
                  <a:pt x="1007" y="561"/>
                  <a:pt x="997" y="571"/>
                  <a:pt x="997" y="583"/>
                </a:cubicBezTo>
                <a:cubicBezTo>
                  <a:pt x="997" y="595"/>
                  <a:pt x="1007" y="604"/>
                  <a:pt x="1019" y="604"/>
                </a:cubicBezTo>
                <a:cubicBezTo>
                  <a:pt x="1526" y="604"/>
                  <a:pt x="1526" y="604"/>
                  <a:pt x="1526" y="604"/>
                </a:cubicBezTo>
                <a:cubicBezTo>
                  <a:pt x="1530" y="604"/>
                  <a:pt x="1534" y="607"/>
                  <a:pt x="1534" y="612"/>
                </a:cubicBezTo>
                <a:cubicBezTo>
                  <a:pt x="1534" y="616"/>
                  <a:pt x="1530" y="619"/>
                  <a:pt x="1526" y="619"/>
                </a:cubicBezTo>
                <a:cubicBezTo>
                  <a:pt x="1068" y="619"/>
                  <a:pt x="1068" y="619"/>
                  <a:pt x="1068" y="619"/>
                </a:cubicBezTo>
                <a:cubicBezTo>
                  <a:pt x="1056" y="619"/>
                  <a:pt x="1046" y="629"/>
                  <a:pt x="1046" y="640"/>
                </a:cubicBezTo>
                <a:cubicBezTo>
                  <a:pt x="1046" y="652"/>
                  <a:pt x="1056" y="662"/>
                  <a:pt x="1068" y="662"/>
                </a:cubicBezTo>
                <a:cubicBezTo>
                  <a:pt x="1436" y="662"/>
                  <a:pt x="1436" y="662"/>
                  <a:pt x="1436" y="662"/>
                </a:cubicBezTo>
                <a:cubicBezTo>
                  <a:pt x="1440" y="662"/>
                  <a:pt x="1443" y="665"/>
                  <a:pt x="1443" y="669"/>
                </a:cubicBezTo>
                <a:cubicBezTo>
                  <a:pt x="1443" y="673"/>
                  <a:pt x="1440" y="677"/>
                  <a:pt x="1436" y="677"/>
                </a:cubicBezTo>
                <a:cubicBezTo>
                  <a:pt x="1287" y="677"/>
                  <a:pt x="1287" y="677"/>
                  <a:pt x="1287" y="677"/>
                </a:cubicBezTo>
                <a:cubicBezTo>
                  <a:pt x="1276" y="677"/>
                  <a:pt x="1266" y="686"/>
                  <a:pt x="1266" y="698"/>
                </a:cubicBezTo>
                <a:cubicBezTo>
                  <a:pt x="1266" y="710"/>
                  <a:pt x="1276" y="720"/>
                  <a:pt x="1287" y="720"/>
                </a:cubicBezTo>
                <a:cubicBezTo>
                  <a:pt x="1454" y="720"/>
                  <a:pt x="1454" y="720"/>
                  <a:pt x="1454" y="720"/>
                </a:cubicBezTo>
                <a:cubicBezTo>
                  <a:pt x="1458" y="720"/>
                  <a:pt x="1461" y="723"/>
                  <a:pt x="1461" y="727"/>
                </a:cubicBezTo>
                <a:cubicBezTo>
                  <a:pt x="1461" y="731"/>
                  <a:pt x="1458" y="734"/>
                  <a:pt x="1454" y="734"/>
                </a:cubicBezTo>
                <a:cubicBezTo>
                  <a:pt x="1321" y="734"/>
                  <a:pt x="1321" y="734"/>
                  <a:pt x="1321" y="734"/>
                </a:cubicBezTo>
                <a:cubicBezTo>
                  <a:pt x="1309" y="734"/>
                  <a:pt x="1300" y="744"/>
                  <a:pt x="1300" y="756"/>
                </a:cubicBezTo>
                <a:cubicBezTo>
                  <a:pt x="1300" y="768"/>
                  <a:pt x="1309" y="778"/>
                  <a:pt x="1321" y="778"/>
                </a:cubicBezTo>
                <a:cubicBezTo>
                  <a:pt x="1549" y="778"/>
                  <a:pt x="1549" y="778"/>
                  <a:pt x="1549" y="778"/>
                </a:cubicBezTo>
                <a:cubicBezTo>
                  <a:pt x="1553" y="778"/>
                  <a:pt x="1556" y="781"/>
                  <a:pt x="1556" y="785"/>
                </a:cubicBezTo>
                <a:cubicBezTo>
                  <a:pt x="1556" y="789"/>
                  <a:pt x="1553" y="792"/>
                  <a:pt x="1549" y="792"/>
                </a:cubicBezTo>
                <a:cubicBezTo>
                  <a:pt x="1455" y="792"/>
                  <a:pt x="1455" y="792"/>
                  <a:pt x="1455" y="792"/>
                </a:cubicBezTo>
                <a:cubicBezTo>
                  <a:pt x="1443" y="792"/>
                  <a:pt x="1434" y="802"/>
                  <a:pt x="1434" y="814"/>
                </a:cubicBezTo>
                <a:cubicBezTo>
                  <a:pt x="1434" y="826"/>
                  <a:pt x="1443" y="835"/>
                  <a:pt x="1455" y="835"/>
                </a:cubicBezTo>
                <a:cubicBezTo>
                  <a:pt x="1623" y="835"/>
                  <a:pt x="1623" y="835"/>
                  <a:pt x="1623" y="835"/>
                </a:cubicBezTo>
                <a:cubicBezTo>
                  <a:pt x="1635" y="835"/>
                  <a:pt x="1645" y="826"/>
                  <a:pt x="1645" y="814"/>
                </a:cubicBezTo>
                <a:cubicBezTo>
                  <a:pt x="1645" y="802"/>
                  <a:pt x="1635" y="792"/>
                  <a:pt x="1623" y="792"/>
                </a:cubicBezTo>
                <a:cubicBezTo>
                  <a:pt x="1607" y="792"/>
                  <a:pt x="1607" y="792"/>
                  <a:pt x="1607" y="792"/>
                </a:cubicBezTo>
                <a:cubicBezTo>
                  <a:pt x="1603" y="792"/>
                  <a:pt x="1600" y="789"/>
                  <a:pt x="1600" y="785"/>
                </a:cubicBezTo>
                <a:cubicBezTo>
                  <a:pt x="1600" y="781"/>
                  <a:pt x="1603" y="778"/>
                  <a:pt x="1607" y="778"/>
                </a:cubicBezTo>
                <a:cubicBezTo>
                  <a:pt x="1683" y="778"/>
                  <a:pt x="1683" y="778"/>
                  <a:pt x="1683" y="778"/>
                </a:cubicBezTo>
                <a:cubicBezTo>
                  <a:pt x="1687" y="778"/>
                  <a:pt x="1690" y="781"/>
                  <a:pt x="1690" y="785"/>
                </a:cubicBezTo>
                <a:cubicBezTo>
                  <a:pt x="1690" y="789"/>
                  <a:pt x="1687" y="792"/>
                  <a:pt x="1683" y="792"/>
                </a:cubicBezTo>
                <a:cubicBezTo>
                  <a:pt x="1673" y="792"/>
                  <a:pt x="1673" y="792"/>
                  <a:pt x="1673" y="792"/>
                </a:cubicBezTo>
                <a:cubicBezTo>
                  <a:pt x="1662" y="792"/>
                  <a:pt x="1652" y="802"/>
                  <a:pt x="1652" y="814"/>
                </a:cubicBezTo>
                <a:cubicBezTo>
                  <a:pt x="1652" y="826"/>
                  <a:pt x="1662" y="835"/>
                  <a:pt x="1673" y="835"/>
                </a:cubicBezTo>
                <a:cubicBezTo>
                  <a:pt x="1681" y="835"/>
                  <a:pt x="1681" y="835"/>
                  <a:pt x="1681" y="835"/>
                </a:cubicBezTo>
                <a:cubicBezTo>
                  <a:pt x="1693" y="835"/>
                  <a:pt x="1703" y="845"/>
                  <a:pt x="1703" y="857"/>
                </a:cubicBezTo>
                <a:cubicBezTo>
                  <a:pt x="1703" y="869"/>
                  <a:pt x="1693" y="879"/>
                  <a:pt x="1681" y="879"/>
                </a:cubicBezTo>
                <a:cubicBezTo>
                  <a:pt x="1550" y="879"/>
                  <a:pt x="1550" y="879"/>
                  <a:pt x="1550" y="879"/>
                </a:cubicBezTo>
                <a:cubicBezTo>
                  <a:pt x="1538" y="879"/>
                  <a:pt x="1529" y="889"/>
                  <a:pt x="1529" y="901"/>
                </a:cubicBezTo>
                <a:cubicBezTo>
                  <a:pt x="1529" y="913"/>
                  <a:pt x="1538" y="922"/>
                  <a:pt x="1550" y="922"/>
                </a:cubicBezTo>
                <a:cubicBezTo>
                  <a:pt x="1697" y="922"/>
                  <a:pt x="1697" y="922"/>
                  <a:pt x="1697" y="922"/>
                </a:cubicBezTo>
                <a:cubicBezTo>
                  <a:pt x="1701" y="922"/>
                  <a:pt x="1704" y="925"/>
                  <a:pt x="1704" y="929"/>
                </a:cubicBezTo>
                <a:cubicBezTo>
                  <a:pt x="1704" y="934"/>
                  <a:pt x="1701" y="937"/>
                  <a:pt x="1697" y="937"/>
                </a:cubicBezTo>
                <a:cubicBezTo>
                  <a:pt x="1504" y="937"/>
                  <a:pt x="1504" y="937"/>
                  <a:pt x="1504" y="937"/>
                </a:cubicBezTo>
                <a:cubicBezTo>
                  <a:pt x="1492" y="937"/>
                  <a:pt x="1482" y="946"/>
                  <a:pt x="1482" y="958"/>
                </a:cubicBezTo>
                <a:cubicBezTo>
                  <a:pt x="1482" y="970"/>
                  <a:pt x="1492" y="980"/>
                  <a:pt x="1504" y="980"/>
                </a:cubicBezTo>
                <a:cubicBezTo>
                  <a:pt x="1712" y="980"/>
                  <a:pt x="1712" y="980"/>
                  <a:pt x="1712" y="980"/>
                </a:cubicBezTo>
                <a:cubicBezTo>
                  <a:pt x="1716" y="980"/>
                  <a:pt x="1719" y="983"/>
                  <a:pt x="1719" y="987"/>
                </a:cubicBezTo>
                <a:cubicBezTo>
                  <a:pt x="1719" y="991"/>
                  <a:pt x="1716" y="995"/>
                  <a:pt x="1712" y="995"/>
                </a:cubicBezTo>
                <a:cubicBezTo>
                  <a:pt x="1505" y="995"/>
                  <a:pt x="1505" y="995"/>
                  <a:pt x="1505" y="995"/>
                </a:cubicBezTo>
                <a:cubicBezTo>
                  <a:pt x="1494" y="995"/>
                  <a:pt x="1484" y="1004"/>
                  <a:pt x="1484" y="1016"/>
                </a:cubicBezTo>
                <a:cubicBezTo>
                  <a:pt x="1484" y="1028"/>
                  <a:pt x="1494" y="1038"/>
                  <a:pt x="1505" y="1038"/>
                </a:cubicBezTo>
                <a:cubicBezTo>
                  <a:pt x="1693" y="1038"/>
                  <a:pt x="1693" y="1038"/>
                  <a:pt x="1693" y="1038"/>
                </a:cubicBezTo>
                <a:cubicBezTo>
                  <a:pt x="1697" y="1038"/>
                  <a:pt x="1701" y="1041"/>
                  <a:pt x="1701" y="1045"/>
                </a:cubicBezTo>
                <a:cubicBezTo>
                  <a:pt x="1701" y="1049"/>
                  <a:pt x="1697" y="1052"/>
                  <a:pt x="1693" y="1052"/>
                </a:cubicBezTo>
                <a:cubicBezTo>
                  <a:pt x="1635" y="1052"/>
                  <a:pt x="1635" y="1052"/>
                  <a:pt x="1635" y="1052"/>
                </a:cubicBezTo>
                <a:cubicBezTo>
                  <a:pt x="1623" y="1052"/>
                  <a:pt x="1613" y="1062"/>
                  <a:pt x="1613" y="1074"/>
                </a:cubicBezTo>
                <a:cubicBezTo>
                  <a:pt x="1613" y="1086"/>
                  <a:pt x="1623" y="1096"/>
                  <a:pt x="1635" y="1096"/>
                </a:cubicBezTo>
                <a:cubicBezTo>
                  <a:pt x="1658" y="1096"/>
                  <a:pt x="1658" y="1096"/>
                  <a:pt x="1658" y="1096"/>
                </a:cubicBezTo>
                <a:cubicBezTo>
                  <a:pt x="1662" y="1096"/>
                  <a:pt x="1665" y="1099"/>
                  <a:pt x="1665" y="1103"/>
                </a:cubicBezTo>
                <a:cubicBezTo>
                  <a:pt x="1665" y="1107"/>
                  <a:pt x="1662" y="1110"/>
                  <a:pt x="1658" y="1110"/>
                </a:cubicBezTo>
                <a:cubicBezTo>
                  <a:pt x="1650" y="1110"/>
                  <a:pt x="1650" y="1110"/>
                  <a:pt x="1650" y="1110"/>
                </a:cubicBezTo>
                <a:cubicBezTo>
                  <a:pt x="1630" y="1110"/>
                  <a:pt x="1614" y="1126"/>
                  <a:pt x="1614" y="1146"/>
                </a:cubicBezTo>
                <a:cubicBezTo>
                  <a:pt x="1614" y="1166"/>
                  <a:pt x="1630" y="1182"/>
                  <a:pt x="1650" y="1182"/>
                </a:cubicBezTo>
                <a:cubicBezTo>
                  <a:pt x="1789" y="1182"/>
                  <a:pt x="1789" y="1182"/>
                  <a:pt x="1789" y="1182"/>
                </a:cubicBezTo>
                <a:cubicBezTo>
                  <a:pt x="1801" y="1182"/>
                  <a:pt x="1811" y="1173"/>
                  <a:pt x="1811" y="1161"/>
                </a:cubicBezTo>
                <a:cubicBezTo>
                  <a:pt x="1811" y="1149"/>
                  <a:pt x="1801" y="1139"/>
                  <a:pt x="1789" y="1139"/>
                </a:cubicBezTo>
                <a:cubicBezTo>
                  <a:pt x="1766" y="1139"/>
                  <a:pt x="1766" y="1139"/>
                  <a:pt x="1766" y="1139"/>
                </a:cubicBezTo>
                <a:cubicBezTo>
                  <a:pt x="1762" y="1139"/>
                  <a:pt x="1759" y="1136"/>
                  <a:pt x="1759" y="1132"/>
                </a:cubicBezTo>
                <a:cubicBezTo>
                  <a:pt x="1759" y="1128"/>
                  <a:pt x="1762" y="1125"/>
                  <a:pt x="1766" y="1125"/>
                </a:cubicBezTo>
                <a:cubicBezTo>
                  <a:pt x="1824" y="1125"/>
                  <a:pt x="1824" y="1125"/>
                  <a:pt x="1824" y="1125"/>
                </a:cubicBezTo>
                <a:cubicBezTo>
                  <a:pt x="1836" y="1125"/>
                  <a:pt x="1846" y="1115"/>
                  <a:pt x="1846" y="1103"/>
                </a:cubicBezTo>
                <a:cubicBezTo>
                  <a:pt x="1846" y="1091"/>
                  <a:pt x="1836" y="1081"/>
                  <a:pt x="1824" y="1081"/>
                </a:cubicBezTo>
                <a:cubicBezTo>
                  <a:pt x="1797" y="1081"/>
                  <a:pt x="1797" y="1081"/>
                  <a:pt x="1797" y="1081"/>
                </a:cubicBezTo>
                <a:cubicBezTo>
                  <a:pt x="1793" y="1081"/>
                  <a:pt x="1790" y="1078"/>
                  <a:pt x="1790" y="1074"/>
                </a:cubicBezTo>
                <a:cubicBezTo>
                  <a:pt x="1790" y="1070"/>
                  <a:pt x="1793" y="1067"/>
                  <a:pt x="1797" y="1067"/>
                </a:cubicBezTo>
                <a:cubicBezTo>
                  <a:pt x="1843" y="1067"/>
                  <a:pt x="1843" y="1067"/>
                  <a:pt x="1843" y="1067"/>
                </a:cubicBezTo>
                <a:cubicBezTo>
                  <a:pt x="1855" y="1067"/>
                  <a:pt x="1864" y="1057"/>
                  <a:pt x="1864" y="1045"/>
                </a:cubicBezTo>
                <a:cubicBezTo>
                  <a:pt x="1864" y="1033"/>
                  <a:pt x="1855" y="1024"/>
                  <a:pt x="1843" y="1024"/>
                </a:cubicBezTo>
                <a:cubicBezTo>
                  <a:pt x="1791" y="1023"/>
                  <a:pt x="1791" y="1023"/>
                  <a:pt x="1791" y="1023"/>
                </a:cubicBezTo>
                <a:cubicBezTo>
                  <a:pt x="1787" y="1023"/>
                  <a:pt x="1784" y="1020"/>
                  <a:pt x="1784" y="1016"/>
                </a:cubicBezTo>
                <a:cubicBezTo>
                  <a:pt x="1784" y="1012"/>
                  <a:pt x="1787" y="1009"/>
                  <a:pt x="1791" y="1009"/>
                </a:cubicBezTo>
                <a:cubicBezTo>
                  <a:pt x="1876" y="1009"/>
                  <a:pt x="1876" y="1009"/>
                  <a:pt x="1876" y="1009"/>
                </a:cubicBezTo>
                <a:cubicBezTo>
                  <a:pt x="1945" y="1009"/>
                  <a:pt x="2002" y="955"/>
                  <a:pt x="2008" y="887"/>
                </a:cubicBezTo>
                <a:cubicBezTo>
                  <a:pt x="2015" y="884"/>
                  <a:pt x="2020" y="878"/>
                  <a:pt x="2020" y="870"/>
                </a:cubicBezTo>
                <a:cubicBezTo>
                  <a:pt x="2020" y="860"/>
                  <a:pt x="2011" y="851"/>
                  <a:pt x="2001" y="851"/>
                </a:cubicBezTo>
                <a:close/>
                <a:moveTo>
                  <a:pt x="868" y="358"/>
                </a:moveTo>
                <a:cubicBezTo>
                  <a:pt x="766" y="358"/>
                  <a:pt x="766" y="358"/>
                  <a:pt x="766" y="358"/>
                </a:cubicBezTo>
                <a:cubicBezTo>
                  <a:pt x="754" y="358"/>
                  <a:pt x="744" y="368"/>
                  <a:pt x="744" y="380"/>
                </a:cubicBezTo>
                <a:cubicBezTo>
                  <a:pt x="744" y="392"/>
                  <a:pt x="754" y="402"/>
                  <a:pt x="766" y="402"/>
                </a:cubicBezTo>
                <a:cubicBezTo>
                  <a:pt x="804" y="402"/>
                  <a:pt x="804" y="402"/>
                  <a:pt x="804" y="402"/>
                </a:cubicBezTo>
                <a:cubicBezTo>
                  <a:pt x="809" y="402"/>
                  <a:pt x="812" y="405"/>
                  <a:pt x="812" y="409"/>
                </a:cubicBezTo>
                <a:cubicBezTo>
                  <a:pt x="812" y="413"/>
                  <a:pt x="809" y="416"/>
                  <a:pt x="804" y="416"/>
                </a:cubicBezTo>
                <a:cubicBezTo>
                  <a:pt x="768" y="416"/>
                  <a:pt x="768" y="416"/>
                  <a:pt x="768" y="416"/>
                </a:cubicBezTo>
                <a:cubicBezTo>
                  <a:pt x="756" y="416"/>
                  <a:pt x="747" y="426"/>
                  <a:pt x="747" y="438"/>
                </a:cubicBezTo>
                <a:cubicBezTo>
                  <a:pt x="747" y="450"/>
                  <a:pt x="756" y="459"/>
                  <a:pt x="768" y="459"/>
                </a:cubicBezTo>
                <a:cubicBezTo>
                  <a:pt x="969" y="459"/>
                  <a:pt x="969" y="459"/>
                  <a:pt x="969" y="459"/>
                </a:cubicBezTo>
                <a:cubicBezTo>
                  <a:pt x="973" y="459"/>
                  <a:pt x="977" y="463"/>
                  <a:pt x="977" y="467"/>
                </a:cubicBezTo>
                <a:cubicBezTo>
                  <a:pt x="977" y="471"/>
                  <a:pt x="973" y="474"/>
                  <a:pt x="969" y="474"/>
                </a:cubicBezTo>
                <a:cubicBezTo>
                  <a:pt x="846" y="474"/>
                  <a:pt x="846" y="474"/>
                  <a:pt x="846" y="474"/>
                </a:cubicBezTo>
                <a:cubicBezTo>
                  <a:pt x="834" y="474"/>
                  <a:pt x="824" y="484"/>
                  <a:pt x="824" y="496"/>
                </a:cubicBezTo>
                <a:cubicBezTo>
                  <a:pt x="824" y="507"/>
                  <a:pt x="834" y="517"/>
                  <a:pt x="846" y="517"/>
                </a:cubicBezTo>
                <a:cubicBezTo>
                  <a:pt x="972" y="517"/>
                  <a:pt x="972" y="517"/>
                  <a:pt x="972" y="517"/>
                </a:cubicBezTo>
                <a:cubicBezTo>
                  <a:pt x="976" y="517"/>
                  <a:pt x="979" y="520"/>
                  <a:pt x="979" y="524"/>
                </a:cubicBezTo>
                <a:cubicBezTo>
                  <a:pt x="979" y="529"/>
                  <a:pt x="976" y="532"/>
                  <a:pt x="972" y="532"/>
                </a:cubicBezTo>
                <a:cubicBezTo>
                  <a:pt x="805" y="532"/>
                  <a:pt x="805" y="532"/>
                  <a:pt x="805" y="532"/>
                </a:cubicBezTo>
                <a:cubicBezTo>
                  <a:pt x="793" y="532"/>
                  <a:pt x="783" y="541"/>
                  <a:pt x="783" y="553"/>
                </a:cubicBezTo>
                <a:cubicBezTo>
                  <a:pt x="783" y="565"/>
                  <a:pt x="793" y="575"/>
                  <a:pt x="805" y="575"/>
                </a:cubicBezTo>
                <a:cubicBezTo>
                  <a:pt x="860" y="575"/>
                  <a:pt x="860" y="575"/>
                  <a:pt x="860" y="575"/>
                </a:cubicBezTo>
                <a:cubicBezTo>
                  <a:pt x="864" y="575"/>
                  <a:pt x="867" y="578"/>
                  <a:pt x="867" y="582"/>
                </a:cubicBezTo>
                <a:cubicBezTo>
                  <a:pt x="867" y="586"/>
                  <a:pt x="864" y="590"/>
                  <a:pt x="860" y="590"/>
                </a:cubicBezTo>
                <a:cubicBezTo>
                  <a:pt x="805" y="590"/>
                  <a:pt x="805" y="590"/>
                  <a:pt x="805" y="590"/>
                </a:cubicBezTo>
                <a:cubicBezTo>
                  <a:pt x="793" y="590"/>
                  <a:pt x="783" y="599"/>
                  <a:pt x="783" y="611"/>
                </a:cubicBezTo>
                <a:cubicBezTo>
                  <a:pt x="783" y="623"/>
                  <a:pt x="793" y="633"/>
                  <a:pt x="805" y="633"/>
                </a:cubicBezTo>
                <a:cubicBezTo>
                  <a:pt x="1011" y="633"/>
                  <a:pt x="1011" y="633"/>
                  <a:pt x="1011" y="633"/>
                </a:cubicBezTo>
                <a:cubicBezTo>
                  <a:pt x="1015" y="633"/>
                  <a:pt x="1018" y="636"/>
                  <a:pt x="1018" y="640"/>
                </a:cubicBezTo>
                <a:cubicBezTo>
                  <a:pt x="1018" y="644"/>
                  <a:pt x="1015" y="647"/>
                  <a:pt x="1011" y="647"/>
                </a:cubicBezTo>
                <a:cubicBezTo>
                  <a:pt x="763" y="647"/>
                  <a:pt x="763" y="647"/>
                  <a:pt x="763" y="647"/>
                </a:cubicBezTo>
                <a:cubicBezTo>
                  <a:pt x="751" y="647"/>
                  <a:pt x="741" y="657"/>
                  <a:pt x="741" y="669"/>
                </a:cubicBezTo>
                <a:cubicBezTo>
                  <a:pt x="741" y="681"/>
                  <a:pt x="751" y="691"/>
                  <a:pt x="763" y="691"/>
                </a:cubicBezTo>
                <a:cubicBezTo>
                  <a:pt x="1046" y="691"/>
                  <a:pt x="1046" y="691"/>
                  <a:pt x="1046" y="691"/>
                </a:cubicBezTo>
                <a:cubicBezTo>
                  <a:pt x="1050" y="691"/>
                  <a:pt x="1054" y="694"/>
                  <a:pt x="1054" y="698"/>
                </a:cubicBezTo>
                <a:cubicBezTo>
                  <a:pt x="1054" y="702"/>
                  <a:pt x="1050" y="705"/>
                  <a:pt x="1046" y="705"/>
                </a:cubicBezTo>
                <a:cubicBezTo>
                  <a:pt x="791" y="705"/>
                  <a:pt x="791" y="705"/>
                  <a:pt x="791" y="705"/>
                </a:cubicBezTo>
                <a:cubicBezTo>
                  <a:pt x="779" y="705"/>
                  <a:pt x="770" y="715"/>
                  <a:pt x="770" y="727"/>
                </a:cubicBezTo>
                <a:cubicBezTo>
                  <a:pt x="770" y="739"/>
                  <a:pt x="779" y="748"/>
                  <a:pt x="791" y="748"/>
                </a:cubicBezTo>
                <a:cubicBezTo>
                  <a:pt x="1104" y="748"/>
                  <a:pt x="1104" y="748"/>
                  <a:pt x="1104" y="748"/>
                </a:cubicBezTo>
                <a:cubicBezTo>
                  <a:pt x="1108" y="748"/>
                  <a:pt x="1111" y="752"/>
                  <a:pt x="1111" y="756"/>
                </a:cubicBezTo>
                <a:cubicBezTo>
                  <a:pt x="1111" y="760"/>
                  <a:pt x="1108" y="763"/>
                  <a:pt x="1104" y="763"/>
                </a:cubicBezTo>
                <a:cubicBezTo>
                  <a:pt x="905" y="763"/>
                  <a:pt x="905" y="763"/>
                  <a:pt x="905" y="763"/>
                </a:cubicBezTo>
                <a:cubicBezTo>
                  <a:pt x="893" y="763"/>
                  <a:pt x="883" y="773"/>
                  <a:pt x="883" y="785"/>
                </a:cubicBezTo>
                <a:cubicBezTo>
                  <a:pt x="883" y="797"/>
                  <a:pt x="893" y="806"/>
                  <a:pt x="905" y="806"/>
                </a:cubicBezTo>
                <a:cubicBezTo>
                  <a:pt x="1049" y="806"/>
                  <a:pt x="1049" y="806"/>
                  <a:pt x="1049" y="806"/>
                </a:cubicBezTo>
                <a:cubicBezTo>
                  <a:pt x="1053" y="806"/>
                  <a:pt x="1057" y="810"/>
                  <a:pt x="1057" y="814"/>
                </a:cubicBezTo>
                <a:cubicBezTo>
                  <a:pt x="1057" y="818"/>
                  <a:pt x="1053" y="821"/>
                  <a:pt x="1049" y="821"/>
                </a:cubicBezTo>
                <a:cubicBezTo>
                  <a:pt x="914" y="821"/>
                  <a:pt x="914" y="821"/>
                  <a:pt x="914" y="821"/>
                </a:cubicBezTo>
                <a:cubicBezTo>
                  <a:pt x="902" y="821"/>
                  <a:pt x="892" y="831"/>
                  <a:pt x="892" y="842"/>
                </a:cubicBezTo>
                <a:cubicBezTo>
                  <a:pt x="892" y="854"/>
                  <a:pt x="902" y="864"/>
                  <a:pt x="914" y="864"/>
                </a:cubicBezTo>
                <a:cubicBezTo>
                  <a:pt x="1053" y="864"/>
                  <a:pt x="1053" y="864"/>
                  <a:pt x="1053" y="864"/>
                </a:cubicBezTo>
                <a:cubicBezTo>
                  <a:pt x="1057" y="864"/>
                  <a:pt x="1061" y="867"/>
                  <a:pt x="1061" y="871"/>
                </a:cubicBezTo>
                <a:cubicBezTo>
                  <a:pt x="1061" y="875"/>
                  <a:pt x="1057" y="879"/>
                  <a:pt x="1053" y="879"/>
                </a:cubicBezTo>
                <a:cubicBezTo>
                  <a:pt x="919" y="879"/>
                  <a:pt x="919" y="879"/>
                  <a:pt x="919" y="879"/>
                </a:cubicBezTo>
                <a:cubicBezTo>
                  <a:pt x="907" y="879"/>
                  <a:pt x="898" y="888"/>
                  <a:pt x="898" y="900"/>
                </a:cubicBezTo>
                <a:cubicBezTo>
                  <a:pt x="898" y="912"/>
                  <a:pt x="907" y="922"/>
                  <a:pt x="919" y="922"/>
                </a:cubicBezTo>
                <a:cubicBezTo>
                  <a:pt x="1017" y="922"/>
                  <a:pt x="1017" y="922"/>
                  <a:pt x="1017" y="922"/>
                </a:cubicBezTo>
                <a:cubicBezTo>
                  <a:pt x="1021" y="922"/>
                  <a:pt x="1024" y="925"/>
                  <a:pt x="1024" y="929"/>
                </a:cubicBezTo>
                <a:cubicBezTo>
                  <a:pt x="1024" y="933"/>
                  <a:pt x="1021" y="936"/>
                  <a:pt x="1017" y="936"/>
                </a:cubicBezTo>
                <a:cubicBezTo>
                  <a:pt x="941" y="936"/>
                  <a:pt x="941" y="936"/>
                  <a:pt x="941" y="936"/>
                </a:cubicBezTo>
                <a:cubicBezTo>
                  <a:pt x="929" y="936"/>
                  <a:pt x="919" y="946"/>
                  <a:pt x="919" y="958"/>
                </a:cubicBezTo>
                <a:cubicBezTo>
                  <a:pt x="919" y="970"/>
                  <a:pt x="929" y="980"/>
                  <a:pt x="941" y="980"/>
                </a:cubicBezTo>
                <a:cubicBezTo>
                  <a:pt x="979" y="980"/>
                  <a:pt x="979" y="980"/>
                  <a:pt x="979" y="980"/>
                </a:cubicBezTo>
                <a:cubicBezTo>
                  <a:pt x="983" y="980"/>
                  <a:pt x="986" y="983"/>
                  <a:pt x="986" y="987"/>
                </a:cubicBezTo>
                <a:cubicBezTo>
                  <a:pt x="986" y="991"/>
                  <a:pt x="983" y="994"/>
                  <a:pt x="979" y="994"/>
                </a:cubicBezTo>
                <a:cubicBezTo>
                  <a:pt x="976" y="994"/>
                  <a:pt x="976" y="994"/>
                  <a:pt x="976" y="994"/>
                </a:cubicBezTo>
                <a:cubicBezTo>
                  <a:pt x="956" y="994"/>
                  <a:pt x="940" y="1010"/>
                  <a:pt x="940" y="1030"/>
                </a:cubicBezTo>
                <a:cubicBezTo>
                  <a:pt x="940" y="1050"/>
                  <a:pt x="956" y="1066"/>
                  <a:pt x="976" y="1066"/>
                </a:cubicBezTo>
                <a:cubicBezTo>
                  <a:pt x="1017" y="1066"/>
                  <a:pt x="1017" y="1066"/>
                  <a:pt x="1017" y="1066"/>
                </a:cubicBezTo>
                <a:cubicBezTo>
                  <a:pt x="1029" y="1066"/>
                  <a:pt x="1039" y="1076"/>
                  <a:pt x="1039" y="1088"/>
                </a:cubicBezTo>
                <a:cubicBezTo>
                  <a:pt x="1039" y="1100"/>
                  <a:pt x="1029" y="1110"/>
                  <a:pt x="1017" y="1110"/>
                </a:cubicBezTo>
                <a:cubicBezTo>
                  <a:pt x="443" y="1110"/>
                  <a:pt x="443" y="1110"/>
                  <a:pt x="443" y="1110"/>
                </a:cubicBezTo>
                <a:cubicBezTo>
                  <a:pt x="439" y="1110"/>
                  <a:pt x="436" y="1107"/>
                  <a:pt x="436" y="1103"/>
                </a:cubicBezTo>
                <a:cubicBezTo>
                  <a:pt x="436" y="1099"/>
                  <a:pt x="439" y="1095"/>
                  <a:pt x="443" y="1095"/>
                </a:cubicBezTo>
                <a:cubicBezTo>
                  <a:pt x="472" y="1095"/>
                  <a:pt x="472" y="1095"/>
                  <a:pt x="472" y="1095"/>
                </a:cubicBezTo>
                <a:cubicBezTo>
                  <a:pt x="484" y="1095"/>
                  <a:pt x="493" y="1086"/>
                  <a:pt x="493" y="1074"/>
                </a:cubicBezTo>
                <a:cubicBezTo>
                  <a:pt x="493" y="1062"/>
                  <a:pt x="484" y="1052"/>
                  <a:pt x="472" y="1052"/>
                </a:cubicBezTo>
                <a:cubicBezTo>
                  <a:pt x="443" y="1052"/>
                  <a:pt x="443" y="1052"/>
                  <a:pt x="443" y="1052"/>
                </a:cubicBezTo>
                <a:cubicBezTo>
                  <a:pt x="439" y="1052"/>
                  <a:pt x="436" y="1049"/>
                  <a:pt x="436" y="1045"/>
                </a:cubicBezTo>
                <a:cubicBezTo>
                  <a:pt x="436" y="1041"/>
                  <a:pt x="439" y="1037"/>
                  <a:pt x="443" y="1037"/>
                </a:cubicBezTo>
                <a:cubicBezTo>
                  <a:pt x="495" y="1037"/>
                  <a:pt x="495" y="1037"/>
                  <a:pt x="495" y="1037"/>
                </a:cubicBezTo>
                <a:cubicBezTo>
                  <a:pt x="507" y="1037"/>
                  <a:pt x="517" y="1028"/>
                  <a:pt x="517" y="1016"/>
                </a:cubicBezTo>
                <a:cubicBezTo>
                  <a:pt x="517" y="1004"/>
                  <a:pt x="507" y="994"/>
                  <a:pt x="495" y="994"/>
                </a:cubicBezTo>
                <a:cubicBezTo>
                  <a:pt x="438" y="994"/>
                  <a:pt x="438" y="994"/>
                  <a:pt x="438" y="994"/>
                </a:cubicBezTo>
                <a:cubicBezTo>
                  <a:pt x="434" y="994"/>
                  <a:pt x="431" y="991"/>
                  <a:pt x="431" y="987"/>
                </a:cubicBezTo>
                <a:cubicBezTo>
                  <a:pt x="431" y="983"/>
                  <a:pt x="434" y="980"/>
                  <a:pt x="438" y="980"/>
                </a:cubicBezTo>
                <a:cubicBezTo>
                  <a:pt x="551" y="980"/>
                  <a:pt x="551" y="980"/>
                  <a:pt x="551" y="980"/>
                </a:cubicBezTo>
                <a:cubicBezTo>
                  <a:pt x="563" y="980"/>
                  <a:pt x="572" y="970"/>
                  <a:pt x="572" y="958"/>
                </a:cubicBezTo>
                <a:cubicBezTo>
                  <a:pt x="572" y="946"/>
                  <a:pt x="563" y="936"/>
                  <a:pt x="551" y="936"/>
                </a:cubicBezTo>
                <a:cubicBezTo>
                  <a:pt x="446" y="936"/>
                  <a:pt x="446" y="936"/>
                  <a:pt x="446" y="936"/>
                </a:cubicBezTo>
                <a:cubicBezTo>
                  <a:pt x="442" y="936"/>
                  <a:pt x="439" y="933"/>
                  <a:pt x="439" y="929"/>
                </a:cubicBezTo>
                <a:cubicBezTo>
                  <a:pt x="439" y="925"/>
                  <a:pt x="442" y="922"/>
                  <a:pt x="446" y="922"/>
                </a:cubicBezTo>
                <a:cubicBezTo>
                  <a:pt x="593" y="922"/>
                  <a:pt x="593" y="922"/>
                  <a:pt x="593" y="922"/>
                </a:cubicBezTo>
                <a:cubicBezTo>
                  <a:pt x="605" y="922"/>
                  <a:pt x="614" y="912"/>
                  <a:pt x="614" y="900"/>
                </a:cubicBezTo>
                <a:cubicBezTo>
                  <a:pt x="614" y="888"/>
                  <a:pt x="605" y="879"/>
                  <a:pt x="593" y="879"/>
                </a:cubicBezTo>
                <a:cubicBezTo>
                  <a:pt x="417" y="879"/>
                  <a:pt x="417" y="879"/>
                  <a:pt x="417" y="879"/>
                </a:cubicBezTo>
                <a:cubicBezTo>
                  <a:pt x="413" y="879"/>
                  <a:pt x="410" y="875"/>
                  <a:pt x="410" y="871"/>
                </a:cubicBezTo>
                <a:cubicBezTo>
                  <a:pt x="410" y="867"/>
                  <a:pt x="413" y="864"/>
                  <a:pt x="417" y="864"/>
                </a:cubicBezTo>
                <a:cubicBezTo>
                  <a:pt x="607" y="864"/>
                  <a:pt x="607" y="864"/>
                  <a:pt x="607" y="864"/>
                </a:cubicBezTo>
                <a:cubicBezTo>
                  <a:pt x="619" y="864"/>
                  <a:pt x="629" y="854"/>
                  <a:pt x="629" y="842"/>
                </a:cubicBezTo>
                <a:cubicBezTo>
                  <a:pt x="629" y="831"/>
                  <a:pt x="619" y="821"/>
                  <a:pt x="607" y="821"/>
                </a:cubicBezTo>
                <a:cubicBezTo>
                  <a:pt x="377" y="821"/>
                  <a:pt x="377" y="821"/>
                  <a:pt x="377" y="821"/>
                </a:cubicBezTo>
                <a:cubicBezTo>
                  <a:pt x="373" y="821"/>
                  <a:pt x="370" y="818"/>
                  <a:pt x="370" y="814"/>
                </a:cubicBezTo>
                <a:cubicBezTo>
                  <a:pt x="370" y="810"/>
                  <a:pt x="373" y="806"/>
                  <a:pt x="377" y="806"/>
                </a:cubicBezTo>
                <a:cubicBezTo>
                  <a:pt x="529" y="806"/>
                  <a:pt x="529" y="806"/>
                  <a:pt x="529" y="806"/>
                </a:cubicBezTo>
                <a:cubicBezTo>
                  <a:pt x="541" y="806"/>
                  <a:pt x="551" y="797"/>
                  <a:pt x="551" y="785"/>
                </a:cubicBezTo>
                <a:cubicBezTo>
                  <a:pt x="551" y="773"/>
                  <a:pt x="541" y="763"/>
                  <a:pt x="529" y="763"/>
                </a:cubicBezTo>
                <a:cubicBezTo>
                  <a:pt x="337" y="763"/>
                  <a:pt x="337" y="763"/>
                  <a:pt x="337" y="763"/>
                </a:cubicBezTo>
                <a:cubicBezTo>
                  <a:pt x="333" y="763"/>
                  <a:pt x="330" y="760"/>
                  <a:pt x="330" y="756"/>
                </a:cubicBezTo>
                <a:cubicBezTo>
                  <a:pt x="330" y="752"/>
                  <a:pt x="333" y="748"/>
                  <a:pt x="337" y="748"/>
                </a:cubicBezTo>
                <a:cubicBezTo>
                  <a:pt x="353" y="748"/>
                  <a:pt x="353" y="748"/>
                  <a:pt x="353" y="748"/>
                </a:cubicBezTo>
                <a:cubicBezTo>
                  <a:pt x="365" y="748"/>
                  <a:pt x="375" y="739"/>
                  <a:pt x="375" y="727"/>
                </a:cubicBezTo>
                <a:cubicBezTo>
                  <a:pt x="375" y="715"/>
                  <a:pt x="365" y="705"/>
                  <a:pt x="353" y="705"/>
                </a:cubicBezTo>
                <a:cubicBezTo>
                  <a:pt x="273" y="705"/>
                  <a:pt x="273" y="705"/>
                  <a:pt x="273" y="705"/>
                </a:cubicBezTo>
                <a:cubicBezTo>
                  <a:pt x="269" y="705"/>
                  <a:pt x="266" y="702"/>
                  <a:pt x="266" y="698"/>
                </a:cubicBezTo>
                <a:cubicBezTo>
                  <a:pt x="266" y="694"/>
                  <a:pt x="269" y="691"/>
                  <a:pt x="273" y="691"/>
                </a:cubicBezTo>
                <a:cubicBezTo>
                  <a:pt x="276" y="691"/>
                  <a:pt x="276" y="691"/>
                  <a:pt x="276" y="691"/>
                </a:cubicBezTo>
                <a:cubicBezTo>
                  <a:pt x="288" y="691"/>
                  <a:pt x="297" y="681"/>
                  <a:pt x="297" y="669"/>
                </a:cubicBezTo>
                <a:cubicBezTo>
                  <a:pt x="297" y="657"/>
                  <a:pt x="288" y="647"/>
                  <a:pt x="276" y="647"/>
                </a:cubicBezTo>
                <a:cubicBezTo>
                  <a:pt x="236" y="647"/>
                  <a:pt x="236" y="647"/>
                  <a:pt x="236" y="647"/>
                </a:cubicBezTo>
                <a:cubicBezTo>
                  <a:pt x="232" y="647"/>
                  <a:pt x="229" y="644"/>
                  <a:pt x="229" y="640"/>
                </a:cubicBezTo>
                <a:cubicBezTo>
                  <a:pt x="229" y="636"/>
                  <a:pt x="232" y="633"/>
                  <a:pt x="236" y="633"/>
                </a:cubicBezTo>
                <a:cubicBezTo>
                  <a:pt x="266" y="633"/>
                  <a:pt x="266" y="633"/>
                  <a:pt x="266" y="633"/>
                </a:cubicBezTo>
                <a:cubicBezTo>
                  <a:pt x="278" y="633"/>
                  <a:pt x="288" y="623"/>
                  <a:pt x="288" y="611"/>
                </a:cubicBezTo>
                <a:cubicBezTo>
                  <a:pt x="288" y="599"/>
                  <a:pt x="278" y="590"/>
                  <a:pt x="266" y="590"/>
                </a:cubicBezTo>
                <a:cubicBezTo>
                  <a:pt x="190" y="590"/>
                  <a:pt x="190" y="590"/>
                  <a:pt x="190" y="590"/>
                </a:cubicBezTo>
                <a:cubicBezTo>
                  <a:pt x="186" y="590"/>
                  <a:pt x="182" y="586"/>
                  <a:pt x="182" y="582"/>
                </a:cubicBezTo>
                <a:cubicBezTo>
                  <a:pt x="182" y="578"/>
                  <a:pt x="186" y="575"/>
                  <a:pt x="190" y="575"/>
                </a:cubicBezTo>
                <a:cubicBezTo>
                  <a:pt x="381" y="575"/>
                  <a:pt x="381" y="575"/>
                  <a:pt x="381" y="575"/>
                </a:cubicBezTo>
                <a:cubicBezTo>
                  <a:pt x="393" y="575"/>
                  <a:pt x="402" y="565"/>
                  <a:pt x="402" y="553"/>
                </a:cubicBezTo>
                <a:cubicBezTo>
                  <a:pt x="402" y="541"/>
                  <a:pt x="393" y="532"/>
                  <a:pt x="381" y="532"/>
                </a:cubicBezTo>
                <a:cubicBezTo>
                  <a:pt x="162" y="532"/>
                  <a:pt x="162" y="532"/>
                  <a:pt x="162" y="532"/>
                </a:cubicBezTo>
                <a:cubicBezTo>
                  <a:pt x="158" y="532"/>
                  <a:pt x="154" y="529"/>
                  <a:pt x="154" y="524"/>
                </a:cubicBezTo>
                <a:cubicBezTo>
                  <a:pt x="154" y="520"/>
                  <a:pt x="158" y="517"/>
                  <a:pt x="162" y="517"/>
                </a:cubicBezTo>
                <a:cubicBezTo>
                  <a:pt x="433" y="517"/>
                  <a:pt x="433" y="517"/>
                  <a:pt x="433" y="517"/>
                </a:cubicBezTo>
                <a:cubicBezTo>
                  <a:pt x="445" y="517"/>
                  <a:pt x="454" y="507"/>
                  <a:pt x="454" y="496"/>
                </a:cubicBezTo>
                <a:cubicBezTo>
                  <a:pt x="454" y="484"/>
                  <a:pt x="445" y="474"/>
                  <a:pt x="433" y="474"/>
                </a:cubicBezTo>
                <a:cubicBezTo>
                  <a:pt x="180" y="474"/>
                  <a:pt x="180" y="474"/>
                  <a:pt x="180" y="474"/>
                </a:cubicBezTo>
                <a:cubicBezTo>
                  <a:pt x="176" y="474"/>
                  <a:pt x="173" y="471"/>
                  <a:pt x="173" y="467"/>
                </a:cubicBezTo>
                <a:cubicBezTo>
                  <a:pt x="173" y="463"/>
                  <a:pt x="176" y="459"/>
                  <a:pt x="180" y="459"/>
                </a:cubicBezTo>
                <a:cubicBezTo>
                  <a:pt x="518" y="459"/>
                  <a:pt x="518" y="459"/>
                  <a:pt x="518" y="459"/>
                </a:cubicBezTo>
                <a:cubicBezTo>
                  <a:pt x="530" y="459"/>
                  <a:pt x="540" y="450"/>
                  <a:pt x="540" y="438"/>
                </a:cubicBezTo>
                <a:cubicBezTo>
                  <a:pt x="540" y="426"/>
                  <a:pt x="530" y="416"/>
                  <a:pt x="518" y="416"/>
                </a:cubicBezTo>
                <a:cubicBezTo>
                  <a:pt x="164" y="416"/>
                  <a:pt x="164" y="416"/>
                  <a:pt x="164" y="416"/>
                </a:cubicBezTo>
                <a:cubicBezTo>
                  <a:pt x="160" y="416"/>
                  <a:pt x="156" y="413"/>
                  <a:pt x="156" y="409"/>
                </a:cubicBezTo>
                <a:cubicBezTo>
                  <a:pt x="156" y="405"/>
                  <a:pt x="160" y="402"/>
                  <a:pt x="164" y="402"/>
                </a:cubicBezTo>
                <a:cubicBezTo>
                  <a:pt x="522" y="402"/>
                  <a:pt x="522" y="402"/>
                  <a:pt x="522" y="402"/>
                </a:cubicBezTo>
                <a:cubicBezTo>
                  <a:pt x="534" y="402"/>
                  <a:pt x="544" y="392"/>
                  <a:pt x="544" y="380"/>
                </a:cubicBezTo>
                <a:cubicBezTo>
                  <a:pt x="544" y="378"/>
                  <a:pt x="543" y="375"/>
                  <a:pt x="543" y="373"/>
                </a:cubicBezTo>
                <a:cubicBezTo>
                  <a:pt x="625" y="373"/>
                  <a:pt x="625" y="373"/>
                  <a:pt x="625" y="373"/>
                </a:cubicBezTo>
                <a:cubicBezTo>
                  <a:pt x="636" y="373"/>
                  <a:pt x="646" y="363"/>
                  <a:pt x="646" y="351"/>
                </a:cubicBezTo>
                <a:cubicBezTo>
                  <a:pt x="646" y="339"/>
                  <a:pt x="636" y="330"/>
                  <a:pt x="625" y="330"/>
                </a:cubicBezTo>
                <a:cubicBezTo>
                  <a:pt x="601" y="330"/>
                  <a:pt x="601" y="330"/>
                  <a:pt x="601" y="330"/>
                </a:cubicBezTo>
                <a:cubicBezTo>
                  <a:pt x="597" y="330"/>
                  <a:pt x="594" y="326"/>
                  <a:pt x="594" y="322"/>
                </a:cubicBezTo>
                <a:cubicBezTo>
                  <a:pt x="594" y="318"/>
                  <a:pt x="597" y="315"/>
                  <a:pt x="601" y="315"/>
                </a:cubicBezTo>
                <a:cubicBezTo>
                  <a:pt x="721" y="315"/>
                  <a:pt x="721" y="315"/>
                  <a:pt x="721" y="315"/>
                </a:cubicBezTo>
                <a:cubicBezTo>
                  <a:pt x="733" y="315"/>
                  <a:pt x="743" y="305"/>
                  <a:pt x="743" y="294"/>
                </a:cubicBezTo>
                <a:cubicBezTo>
                  <a:pt x="743" y="282"/>
                  <a:pt x="733" y="272"/>
                  <a:pt x="721" y="272"/>
                </a:cubicBezTo>
                <a:cubicBezTo>
                  <a:pt x="600" y="272"/>
                  <a:pt x="600" y="272"/>
                  <a:pt x="600" y="272"/>
                </a:cubicBezTo>
                <a:cubicBezTo>
                  <a:pt x="596" y="272"/>
                  <a:pt x="593" y="269"/>
                  <a:pt x="593" y="265"/>
                </a:cubicBezTo>
                <a:cubicBezTo>
                  <a:pt x="593" y="261"/>
                  <a:pt x="596" y="257"/>
                  <a:pt x="600" y="257"/>
                </a:cubicBezTo>
                <a:cubicBezTo>
                  <a:pt x="734" y="257"/>
                  <a:pt x="734" y="257"/>
                  <a:pt x="734" y="257"/>
                </a:cubicBezTo>
                <a:cubicBezTo>
                  <a:pt x="746" y="257"/>
                  <a:pt x="756" y="248"/>
                  <a:pt x="756" y="236"/>
                </a:cubicBezTo>
                <a:cubicBezTo>
                  <a:pt x="756" y="224"/>
                  <a:pt x="746" y="214"/>
                  <a:pt x="734" y="214"/>
                </a:cubicBezTo>
                <a:cubicBezTo>
                  <a:pt x="581" y="214"/>
                  <a:pt x="581" y="214"/>
                  <a:pt x="581" y="214"/>
                </a:cubicBezTo>
                <a:cubicBezTo>
                  <a:pt x="577" y="214"/>
                  <a:pt x="573" y="211"/>
                  <a:pt x="573" y="207"/>
                </a:cubicBezTo>
                <a:cubicBezTo>
                  <a:pt x="573" y="203"/>
                  <a:pt x="577" y="200"/>
                  <a:pt x="581" y="200"/>
                </a:cubicBezTo>
                <a:cubicBezTo>
                  <a:pt x="749" y="200"/>
                  <a:pt x="749" y="200"/>
                  <a:pt x="749" y="200"/>
                </a:cubicBezTo>
                <a:cubicBezTo>
                  <a:pt x="760" y="200"/>
                  <a:pt x="770" y="190"/>
                  <a:pt x="770" y="178"/>
                </a:cubicBezTo>
                <a:cubicBezTo>
                  <a:pt x="770" y="166"/>
                  <a:pt x="760" y="156"/>
                  <a:pt x="749" y="156"/>
                </a:cubicBezTo>
                <a:cubicBezTo>
                  <a:pt x="561" y="156"/>
                  <a:pt x="561" y="156"/>
                  <a:pt x="561" y="156"/>
                </a:cubicBezTo>
                <a:cubicBezTo>
                  <a:pt x="557" y="156"/>
                  <a:pt x="554" y="153"/>
                  <a:pt x="554" y="149"/>
                </a:cubicBezTo>
                <a:cubicBezTo>
                  <a:pt x="554" y="145"/>
                  <a:pt x="557" y="142"/>
                  <a:pt x="561" y="142"/>
                </a:cubicBezTo>
                <a:cubicBezTo>
                  <a:pt x="754" y="142"/>
                  <a:pt x="754" y="142"/>
                  <a:pt x="754" y="142"/>
                </a:cubicBezTo>
                <a:cubicBezTo>
                  <a:pt x="766" y="142"/>
                  <a:pt x="776" y="132"/>
                  <a:pt x="776" y="120"/>
                </a:cubicBezTo>
                <a:cubicBezTo>
                  <a:pt x="776" y="108"/>
                  <a:pt x="766" y="99"/>
                  <a:pt x="754" y="99"/>
                </a:cubicBezTo>
                <a:cubicBezTo>
                  <a:pt x="622" y="99"/>
                  <a:pt x="622" y="99"/>
                  <a:pt x="622" y="99"/>
                </a:cubicBezTo>
                <a:cubicBezTo>
                  <a:pt x="618" y="99"/>
                  <a:pt x="614" y="95"/>
                  <a:pt x="614" y="91"/>
                </a:cubicBezTo>
                <a:cubicBezTo>
                  <a:pt x="614" y="87"/>
                  <a:pt x="618" y="84"/>
                  <a:pt x="622" y="84"/>
                </a:cubicBezTo>
                <a:cubicBezTo>
                  <a:pt x="1237" y="84"/>
                  <a:pt x="1237" y="84"/>
                  <a:pt x="1237" y="84"/>
                </a:cubicBezTo>
                <a:cubicBezTo>
                  <a:pt x="1241" y="84"/>
                  <a:pt x="1244" y="87"/>
                  <a:pt x="1244" y="91"/>
                </a:cubicBezTo>
                <a:cubicBezTo>
                  <a:pt x="1244" y="95"/>
                  <a:pt x="1241" y="99"/>
                  <a:pt x="1237" y="99"/>
                </a:cubicBezTo>
                <a:cubicBezTo>
                  <a:pt x="1225" y="99"/>
                  <a:pt x="1225" y="99"/>
                  <a:pt x="1225" y="99"/>
                </a:cubicBezTo>
                <a:cubicBezTo>
                  <a:pt x="1213" y="99"/>
                  <a:pt x="1203" y="108"/>
                  <a:pt x="1203" y="120"/>
                </a:cubicBezTo>
                <a:cubicBezTo>
                  <a:pt x="1203" y="132"/>
                  <a:pt x="1213" y="142"/>
                  <a:pt x="1225" y="142"/>
                </a:cubicBezTo>
                <a:cubicBezTo>
                  <a:pt x="1693" y="142"/>
                  <a:pt x="1693" y="142"/>
                  <a:pt x="1693" y="142"/>
                </a:cubicBezTo>
                <a:cubicBezTo>
                  <a:pt x="1697" y="142"/>
                  <a:pt x="1701" y="145"/>
                  <a:pt x="1701" y="149"/>
                </a:cubicBezTo>
                <a:cubicBezTo>
                  <a:pt x="1701" y="153"/>
                  <a:pt x="1697" y="156"/>
                  <a:pt x="1693" y="156"/>
                </a:cubicBezTo>
                <a:cubicBezTo>
                  <a:pt x="1075" y="156"/>
                  <a:pt x="1075" y="156"/>
                  <a:pt x="1075" y="156"/>
                </a:cubicBezTo>
                <a:cubicBezTo>
                  <a:pt x="1063" y="156"/>
                  <a:pt x="1054" y="166"/>
                  <a:pt x="1054" y="178"/>
                </a:cubicBezTo>
                <a:cubicBezTo>
                  <a:pt x="1054" y="190"/>
                  <a:pt x="1063" y="200"/>
                  <a:pt x="1075" y="200"/>
                </a:cubicBezTo>
                <a:cubicBezTo>
                  <a:pt x="1686" y="200"/>
                  <a:pt x="1686" y="200"/>
                  <a:pt x="1686" y="200"/>
                </a:cubicBezTo>
                <a:cubicBezTo>
                  <a:pt x="1690" y="200"/>
                  <a:pt x="1693" y="203"/>
                  <a:pt x="1693" y="207"/>
                </a:cubicBezTo>
                <a:cubicBezTo>
                  <a:pt x="1693" y="211"/>
                  <a:pt x="1690" y="214"/>
                  <a:pt x="1686" y="214"/>
                </a:cubicBezTo>
                <a:cubicBezTo>
                  <a:pt x="1145" y="214"/>
                  <a:pt x="1145" y="214"/>
                  <a:pt x="1145" y="214"/>
                </a:cubicBezTo>
                <a:cubicBezTo>
                  <a:pt x="1133" y="214"/>
                  <a:pt x="1123" y="224"/>
                  <a:pt x="1123" y="236"/>
                </a:cubicBezTo>
                <a:cubicBezTo>
                  <a:pt x="1123" y="248"/>
                  <a:pt x="1133" y="257"/>
                  <a:pt x="1145" y="257"/>
                </a:cubicBezTo>
                <a:cubicBezTo>
                  <a:pt x="1683" y="257"/>
                  <a:pt x="1683" y="257"/>
                  <a:pt x="1683" y="257"/>
                </a:cubicBezTo>
                <a:cubicBezTo>
                  <a:pt x="1687" y="257"/>
                  <a:pt x="1691" y="261"/>
                  <a:pt x="1691" y="265"/>
                </a:cubicBezTo>
                <a:cubicBezTo>
                  <a:pt x="1691" y="269"/>
                  <a:pt x="1687" y="272"/>
                  <a:pt x="1683" y="272"/>
                </a:cubicBezTo>
                <a:cubicBezTo>
                  <a:pt x="940" y="272"/>
                  <a:pt x="940" y="272"/>
                  <a:pt x="940" y="272"/>
                </a:cubicBezTo>
                <a:cubicBezTo>
                  <a:pt x="929" y="272"/>
                  <a:pt x="919" y="282"/>
                  <a:pt x="919" y="294"/>
                </a:cubicBezTo>
                <a:cubicBezTo>
                  <a:pt x="919" y="305"/>
                  <a:pt x="929" y="315"/>
                  <a:pt x="940" y="315"/>
                </a:cubicBezTo>
                <a:cubicBezTo>
                  <a:pt x="1553" y="315"/>
                  <a:pt x="1553" y="315"/>
                  <a:pt x="1553" y="315"/>
                </a:cubicBezTo>
                <a:cubicBezTo>
                  <a:pt x="1557" y="315"/>
                  <a:pt x="1561" y="318"/>
                  <a:pt x="1561" y="322"/>
                </a:cubicBezTo>
                <a:cubicBezTo>
                  <a:pt x="1561" y="326"/>
                  <a:pt x="1557" y="330"/>
                  <a:pt x="1553" y="330"/>
                </a:cubicBezTo>
                <a:cubicBezTo>
                  <a:pt x="888" y="330"/>
                  <a:pt x="888" y="330"/>
                  <a:pt x="888" y="330"/>
                </a:cubicBezTo>
                <a:cubicBezTo>
                  <a:pt x="876" y="330"/>
                  <a:pt x="867" y="339"/>
                  <a:pt x="867" y="351"/>
                </a:cubicBezTo>
                <a:cubicBezTo>
                  <a:pt x="867" y="354"/>
                  <a:pt x="867" y="356"/>
                  <a:pt x="868" y="3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421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6540" y="3954457"/>
            <a:ext cx="6399213" cy="1830388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17165"/>
            <a:ext cx="6401051" cy="1837298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3030">
                      <a:schemeClr val="tx1"/>
                    </a:gs>
                    <a:gs pos="23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7580" y="6122995"/>
            <a:ext cx="1828800" cy="39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03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357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578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10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>
            <a:spAutoFit/>
          </a:bodyPr>
          <a:lstStyle>
            <a:lvl1pPr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71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>
            <a:spAutoFit/>
          </a:bodyPr>
          <a:lstStyle>
            <a:lvl1pPr>
              <a:defRPr sz="36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616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00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159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8717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0641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329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10056812" cy="2751698"/>
          </a:xfrm>
          <a:noFill/>
        </p:spPr>
        <p:txBody>
          <a:bodyPr tIns="91440" bIns="91440" anchor="t" anchorCtr="0"/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1829593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6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586893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536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10056812" cy="2751698"/>
          </a:xfrm>
          <a:noFill/>
        </p:spPr>
        <p:txBody>
          <a:bodyPr tIns="91440" bIns="91440" anchor="t" anchorCtr="0"/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239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732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093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163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-50 Right Photo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5719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222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003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135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700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2138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271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2888"/>
            <a:ext cx="11856403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3229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© 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2014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9230" y="3145040"/>
            <a:ext cx="3288506" cy="70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71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50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llustra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6540" y="3954457"/>
            <a:ext cx="6399213" cy="1830388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17165"/>
            <a:ext cx="6401051" cy="1837298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3030">
                      <a:schemeClr val="tx1"/>
                    </a:gs>
                    <a:gs pos="23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7580" y="6120853"/>
            <a:ext cx="1828800" cy="393896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32437" y="3172919"/>
            <a:ext cx="6929438" cy="384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34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6540" y="3954457"/>
            <a:ext cx="6399213" cy="1830388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17165"/>
            <a:ext cx="6401051" cy="1837298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3030">
                      <a:schemeClr val="tx1"/>
                    </a:gs>
                    <a:gs pos="23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7580" y="6122995"/>
            <a:ext cx="1828800" cy="39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12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905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180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>
            <a:spAutoFit/>
          </a:bodyPr>
          <a:lstStyle>
            <a:lvl1pPr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11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>
            <a:spAutoFit/>
          </a:bodyPr>
          <a:lstStyle>
            <a:lvl1pPr>
              <a:defRPr sz="36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680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712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8764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526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82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094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54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10056812" cy="2751698"/>
          </a:xfrm>
          <a:noFill/>
        </p:spPr>
        <p:txBody>
          <a:bodyPr tIns="91440" bIns="91440" anchor="t" anchorCtr="0"/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1829593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6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707561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10056812" cy="2751698"/>
          </a:xfrm>
          <a:noFill/>
        </p:spPr>
        <p:txBody>
          <a:bodyPr tIns="91440" bIns="91440" anchor="t" anchorCtr="0"/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32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93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424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569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-50 Right Photo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1191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1204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450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724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823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605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24195"/>
      </p:ext>
    </p:extLst>
  </p:cSld>
  <p:clrMapOvr>
    <a:masterClrMapping/>
  </p:clrMapOvr>
  <p:transition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2888"/>
            <a:ext cx="11856403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3229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© 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2014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9230" y="3145040"/>
            <a:ext cx="3288506" cy="70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529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62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344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6540" y="3954457"/>
            <a:ext cx="6399213" cy="1830388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17165"/>
            <a:ext cx="8229535" cy="1837298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3333">
                      <a:schemeClr val="tx2"/>
                    </a:gs>
                    <a:gs pos="3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7580" y="485800"/>
            <a:ext cx="1828800" cy="39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5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928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57738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2888"/>
            <a:ext cx="11856403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7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2014 </a:t>
            </a:r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9230" y="3145040"/>
            <a:ext cx="3288506" cy="70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58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996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3" b="7813"/>
          <a:stretch/>
        </p:blipFill>
        <p:spPr bwMode="ltGray">
          <a:xfrm>
            <a:off x="-1" y="0"/>
            <a:ext cx="12436475" cy="6995517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271398" y="2125677"/>
            <a:ext cx="6404040" cy="3657586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  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2" y="2125677"/>
            <a:ext cx="6402388" cy="1828800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76768">
                      <a:srgbClr val="FFFFFF"/>
                    </a:gs>
                    <a:gs pos="53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954457"/>
            <a:ext cx="6402388" cy="1825625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gradFill>
                  <a:gsLst>
                    <a:gs pos="76768">
                      <a:srgbClr val="FFFFFF"/>
                    </a:gs>
                    <a:gs pos="53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7200" y="6162101"/>
            <a:ext cx="1646238" cy="3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8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7580" y="479775"/>
            <a:ext cx="1828800" cy="39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3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>
            <a:spAutoFit/>
          </a:bodyPr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8168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940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6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82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49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91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5567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9852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390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7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2014 </a:t>
            </a:r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9230" y="3145040"/>
            <a:ext cx="3288506" cy="70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9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_O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1398" y="1211287"/>
            <a:ext cx="6404040" cy="36576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2000">
                      <a:srgbClr val="FFFFFF"/>
                    </a:gs>
                    <a:gs pos="98000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    </a:t>
            </a:r>
          </a:p>
        </p:txBody>
      </p:sp>
      <p:sp>
        <p:nvSpPr>
          <p:cNvPr id="9" name="Title 1"/>
          <p:cNvSpPr>
            <a:spLocks noGrp="1"/>
          </p:cNvSpPr>
          <p:nvPr userDrawn="1">
            <p:ph type="title" hasCustomPrompt="1"/>
          </p:nvPr>
        </p:nvSpPr>
        <p:spPr bwMode="auto">
          <a:xfrm>
            <a:off x="274702" y="2125683"/>
            <a:ext cx="6400736" cy="1828800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2000">
                      <a:schemeClr val="tx1"/>
                    </a:gs>
                    <a:gs pos="98000">
                      <a:schemeClr val="tx1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4" hasCustomPrompt="1"/>
          </p:nvPr>
        </p:nvSpPr>
        <p:spPr bwMode="auto">
          <a:xfrm>
            <a:off x="273050" y="3954463"/>
            <a:ext cx="5487988" cy="1828800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gradFill>
                  <a:gsLst>
                    <a:gs pos="2000">
                      <a:schemeClr val="tx1"/>
                    </a:gs>
                    <a:gs pos="98000">
                      <a:schemeClr val="tx1"/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229" name="Picture 2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7580" y="6120853"/>
            <a:ext cx="1828800" cy="393896"/>
          </a:xfrm>
          <a:prstGeom prst="rect">
            <a:avLst/>
          </a:prstGeom>
        </p:spPr>
      </p:pic>
      <p:sp>
        <p:nvSpPr>
          <p:cNvPr id="230" name="Freeform 229"/>
          <p:cNvSpPr>
            <a:spLocks/>
          </p:cNvSpPr>
          <p:nvPr userDrawn="1"/>
        </p:nvSpPr>
        <p:spPr bwMode="auto">
          <a:xfrm>
            <a:off x="10633303" y="2540869"/>
            <a:ext cx="1228270" cy="499194"/>
          </a:xfrm>
          <a:custGeom>
            <a:avLst/>
            <a:gdLst>
              <a:gd name="T0" fmla="*/ 621 w 696"/>
              <a:gd name="T1" fmla="*/ 132 h 281"/>
              <a:gd name="T2" fmla="*/ 609 w 696"/>
              <a:gd name="T3" fmla="*/ 133 h 281"/>
              <a:gd name="T4" fmla="*/ 469 w 696"/>
              <a:gd name="T5" fmla="*/ 0 h 281"/>
              <a:gd name="T6" fmla="*/ 333 w 696"/>
              <a:gd name="T7" fmla="*/ 104 h 281"/>
              <a:gd name="T8" fmla="*/ 258 w 696"/>
              <a:gd name="T9" fmla="*/ 73 h 281"/>
              <a:gd name="T10" fmla="*/ 155 w 696"/>
              <a:gd name="T11" fmla="*/ 167 h 281"/>
              <a:gd name="T12" fmla="*/ 105 w 696"/>
              <a:gd name="T13" fmla="*/ 190 h 281"/>
              <a:gd name="T14" fmla="*/ 58 w 696"/>
              <a:gd name="T15" fmla="*/ 166 h 281"/>
              <a:gd name="T16" fmla="*/ 0 w 696"/>
              <a:gd name="T17" fmla="*/ 224 h 281"/>
              <a:gd name="T18" fmla="*/ 58 w 696"/>
              <a:gd name="T19" fmla="*/ 281 h 281"/>
              <a:gd name="T20" fmla="*/ 74 w 696"/>
              <a:gd name="T21" fmla="*/ 281 h 281"/>
              <a:gd name="T22" fmla="*/ 264 w 696"/>
              <a:gd name="T23" fmla="*/ 281 h 281"/>
              <a:gd name="T24" fmla="*/ 370 w 696"/>
              <a:gd name="T25" fmla="*/ 281 h 281"/>
              <a:gd name="T26" fmla="*/ 626 w 696"/>
              <a:gd name="T27" fmla="*/ 281 h 281"/>
              <a:gd name="T28" fmla="*/ 626 w 696"/>
              <a:gd name="T29" fmla="*/ 281 h 281"/>
              <a:gd name="T30" fmla="*/ 696 w 696"/>
              <a:gd name="T31" fmla="*/ 207 h 281"/>
              <a:gd name="T32" fmla="*/ 621 w 696"/>
              <a:gd name="T33" fmla="*/ 132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96" h="281">
                <a:moveTo>
                  <a:pt x="621" y="132"/>
                </a:moveTo>
                <a:cubicBezTo>
                  <a:pt x="617" y="132"/>
                  <a:pt x="613" y="133"/>
                  <a:pt x="609" y="133"/>
                </a:cubicBezTo>
                <a:cubicBezTo>
                  <a:pt x="606" y="59"/>
                  <a:pt x="544" y="0"/>
                  <a:pt x="469" y="0"/>
                </a:cubicBezTo>
                <a:cubicBezTo>
                  <a:pt x="403" y="0"/>
                  <a:pt x="349" y="44"/>
                  <a:pt x="333" y="104"/>
                </a:cubicBezTo>
                <a:cubicBezTo>
                  <a:pt x="314" y="85"/>
                  <a:pt x="287" y="73"/>
                  <a:pt x="258" y="73"/>
                </a:cubicBezTo>
                <a:cubicBezTo>
                  <a:pt x="204" y="73"/>
                  <a:pt x="160" y="114"/>
                  <a:pt x="155" y="167"/>
                </a:cubicBezTo>
                <a:cubicBezTo>
                  <a:pt x="136" y="170"/>
                  <a:pt x="119" y="178"/>
                  <a:pt x="105" y="190"/>
                </a:cubicBezTo>
                <a:cubicBezTo>
                  <a:pt x="95" y="175"/>
                  <a:pt x="78" y="166"/>
                  <a:pt x="58" y="166"/>
                </a:cubicBezTo>
                <a:cubicBezTo>
                  <a:pt x="26" y="166"/>
                  <a:pt x="0" y="192"/>
                  <a:pt x="0" y="224"/>
                </a:cubicBezTo>
                <a:cubicBezTo>
                  <a:pt x="0" y="256"/>
                  <a:pt x="26" y="281"/>
                  <a:pt x="58" y="281"/>
                </a:cubicBezTo>
                <a:cubicBezTo>
                  <a:pt x="74" y="281"/>
                  <a:pt x="74" y="281"/>
                  <a:pt x="74" y="281"/>
                </a:cubicBezTo>
                <a:cubicBezTo>
                  <a:pt x="264" y="281"/>
                  <a:pt x="264" y="281"/>
                  <a:pt x="264" y="281"/>
                </a:cubicBezTo>
                <a:cubicBezTo>
                  <a:pt x="370" y="281"/>
                  <a:pt x="370" y="281"/>
                  <a:pt x="370" y="281"/>
                </a:cubicBezTo>
                <a:cubicBezTo>
                  <a:pt x="626" y="281"/>
                  <a:pt x="626" y="281"/>
                  <a:pt x="626" y="281"/>
                </a:cubicBezTo>
                <a:cubicBezTo>
                  <a:pt x="626" y="281"/>
                  <a:pt x="626" y="281"/>
                  <a:pt x="626" y="281"/>
                </a:cubicBezTo>
                <a:cubicBezTo>
                  <a:pt x="665" y="279"/>
                  <a:pt x="696" y="247"/>
                  <a:pt x="696" y="207"/>
                </a:cubicBezTo>
                <a:cubicBezTo>
                  <a:pt x="696" y="166"/>
                  <a:pt x="662" y="132"/>
                  <a:pt x="621" y="1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231" name="Group 230"/>
          <p:cNvGrpSpPr/>
          <p:nvPr userDrawn="1"/>
        </p:nvGrpSpPr>
        <p:grpSpPr bwMode="auto">
          <a:xfrm>
            <a:off x="6362728" y="3629515"/>
            <a:ext cx="5396739" cy="2131262"/>
            <a:chOff x="8040688" y="7151688"/>
            <a:chExt cx="6745287" cy="2663825"/>
          </a:xfrm>
        </p:grpSpPr>
        <p:sp>
          <p:nvSpPr>
            <p:cNvPr id="232" name="Freeform 5"/>
            <p:cNvSpPr>
              <a:spLocks noEditPoints="1"/>
            </p:cNvSpPr>
            <p:nvPr userDrawn="1"/>
          </p:nvSpPr>
          <p:spPr bwMode="auto">
            <a:xfrm>
              <a:off x="10498138" y="7808913"/>
              <a:ext cx="776287" cy="774700"/>
            </a:xfrm>
            <a:custGeom>
              <a:avLst/>
              <a:gdLst>
                <a:gd name="T0" fmla="*/ 50 w 221"/>
                <a:gd name="T1" fmla="*/ 202 h 220"/>
                <a:gd name="T2" fmla="*/ 73 w 221"/>
                <a:gd name="T3" fmla="*/ 186 h 220"/>
                <a:gd name="T4" fmla="*/ 86 w 221"/>
                <a:gd name="T5" fmla="*/ 183 h 220"/>
                <a:gd name="T6" fmla="*/ 95 w 221"/>
                <a:gd name="T7" fmla="*/ 185 h 220"/>
                <a:gd name="T8" fmla="*/ 109 w 221"/>
                <a:gd name="T9" fmla="*/ 214 h 220"/>
                <a:gd name="T10" fmla="*/ 133 w 221"/>
                <a:gd name="T11" fmla="*/ 218 h 220"/>
                <a:gd name="T12" fmla="*/ 138 w 221"/>
                <a:gd name="T13" fmla="*/ 191 h 220"/>
                <a:gd name="T14" fmla="*/ 145 w 221"/>
                <a:gd name="T15" fmla="*/ 179 h 220"/>
                <a:gd name="T16" fmla="*/ 153 w 221"/>
                <a:gd name="T17" fmla="*/ 174 h 220"/>
                <a:gd name="T18" fmla="*/ 183 w 221"/>
                <a:gd name="T19" fmla="*/ 184 h 220"/>
                <a:gd name="T20" fmla="*/ 202 w 221"/>
                <a:gd name="T21" fmla="*/ 170 h 220"/>
                <a:gd name="T22" fmla="*/ 187 w 221"/>
                <a:gd name="T23" fmla="*/ 148 h 220"/>
                <a:gd name="T24" fmla="*/ 183 w 221"/>
                <a:gd name="T25" fmla="*/ 134 h 220"/>
                <a:gd name="T26" fmla="*/ 186 w 221"/>
                <a:gd name="T27" fmla="*/ 125 h 220"/>
                <a:gd name="T28" fmla="*/ 215 w 221"/>
                <a:gd name="T29" fmla="*/ 111 h 220"/>
                <a:gd name="T30" fmla="*/ 218 w 221"/>
                <a:gd name="T31" fmla="*/ 88 h 220"/>
                <a:gd name="T32" fmla="*/ 191 w 221"/>
                <a:gd name="T33" fmla="*/ 83 h 220"/>
                <a:gd name="T34" fmla="*/ 179 w 221"/>
                <a:gd name="T35" fmla="*/ 76 h 220"/>
                <a:gd name="T36" fmla="*/ 175 w 221"/>
                <a:gd name="T37" fmla="*/ 67 h 220"/>
                <a:gd name="T38" fmla="*/ 185 w 221"/>
                <a:gd name="T39" fmla="*/ 37 h 220"/>
                <a:gd name="T40" fmla="*/ 171 w 221"/>
                <a:gd name="T41" fmla="*/ 18 h 220"/>
                <a:gd name="T42" fmla="*/ 148 w 221"/>
                <a:gd name="T43" fmla="*/ 34 h 220"/>
                <a:gd name="T44" fmla="*/ 135 w 221"/>
                <a:gd name="T45" fmla="*/ 37 h 220"/>
                <a:gd name="T46" fmla="*/ 126 w 221"/>
                <a:gd name="T47" fmla="*/ 34 h 220"/>
                <a:gd name="T48" fmla="*/ 112 w 221"/>
                <a:gd name="T49" fmla="*/ 6 h 220"/>
                <a:gd name="T50" fmla="*/ 88 w 221"/>
                <a:gd name="T51" fmla="*/ 2 h 220"/>
                <a:gd name="T52" fmla="*/ 83 w 221"/>
                <a:gd name="T53" fmla="*/ 29 h 220"/>
                <a:gd name="T54" fmla="*/ 68 w 221"/>
                <a:gd name="T55" fmla="*/ 46 h 220"/>
                <a:gd name="T56" fmla="*/ 38 w 221"/>
                <a:gd name="T57" fmla="*/ 35 h 220"/>
                <a:gd name="T58" fmla="*/ 19 w 221"/>
                <a:gd name="T59" fmla="*/ 49 h 220"/>
                <a:gd name="T60" fmla="*/ 34 w 221"/>
                <a:gd name="T61" fmla="*/ 72 h 220"/>
                <a:gd name="T62" fmla="*/ 35 w 221"/>
                <a:gd name="T63" fmla="*/ 96 h 220"/>
                <a:gd name="T64" fmla="*/ 6 w 221"/>
                <a:gd name="T65" fmla="*/ 109 h 220"/>
                <a:gd name="T66" fmla="*/ 3 w 221"/>
                <a:gd name="T67" fmla="*/ 132 h 220"/>
                <a:gd name="T68" fmla="*/ 30 w 221"/>
                <a:gd name="T69" fmla="*/ 137 h 220"/>
                <a:gd name="T70" fmla="*/ 46 w 221"/>
                <a:gd name="T71" fmla="*/ 152 h 220"/>
                <a:gd name="T72" fmla="*/ 46 w 221"/>
                <a:gd name="T73" fmla="*/ 166 h 220"/>
                <a:gd name="T74" fmla="*/ 37 w 221"/>
                <a:gd name="T75" fmla="*/ 192 h 220"/>
                <a:gd name="T76" fmla="*/ 78 w 221"/>
                <a:gd name="T77" fmla="*/ 85 h 220"/>
                <a:gd name="T78" fmla="*/ 142 w 221"/>
                <a:gd name="T79" fmla="*/ 13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1" h="220">
                  <a:moveTo>
                    <a:pt x="37" y="192"/>
                  </a:moveTo>
                  <a:cubicBezTo>
                    <a:pt x="50" y="202"/>
                    <a:pt x="50" y="202"/>
                    <a:pt x="50" y="202"/>
                  </a:cubicBezTo>
                  <a:cubicBezTo>
                    <a:pt x="52" y="203"/>
                    <a:pt x="56" y="203"/>
                    <a:pt x="59" y="201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78" y="181"/>
                    <a:pt x="82" y="181"/>
                    <a:pt x="85" y="183"/>
                  </a:cubicBezTo>
                  <a:cubicBezTo>
                    <a:pt x="86" y="183"/>
                    <a:pt x="86" y="183"/>
                    <a:pt x="86" y="183"/>
                  </a:cubicBezTo>
                  <a:cubicBezTo>
                    <a:pt x="89" y="184"/>
                    <a:pt x="92" y="185"/>
                    <a:pt x="95" y="185"/>
                  </a:cubicBezTo>
                  <a:cubicBezTo>
                    <a:pt x="95" y="185"/>
                    <a:pt x="95" y="185"/>
                    <a:pt x="95" y="185"/>
                  </a:cubicBezTo>
                  <a:cubicBezTo>
                    <a:pt x="99" y="186"/>
                    <a:pt x="103" y="188"/>
                    <a:pt x="105" y="195"/>
                  </a:cubicBezTo>
                  <a:cubicBezTo>
                    <a:pt x="109" y="214"/>
                    <a:pt x="109" y="214"/>
                    <a:pt x="109" y="214"/>
                  </a:cubicBezTo>
                  <a:cubicBezTo>
                    <a:pt x="110" y="218"/>
                    <a:pt x="114" y="220"/>
                    <a:pt x="116" y="220"/>
                  </a:cubicBezTo>
                  <a:cubicBezTo>
                    <a:pt x="133" y="218"/>
                    <a:pt x="133" y="218"/>
                    <a:pt x="133" y="218"/>
                  </a:cubicBezTo>
                  <a:cubicBezTo>
                    <a:pt x="135" y="217"/>
                    <a:pt x="138" y="214"/>
                    <a:pt x="138" y="210"/>
                  </a:cubicBezTo>
                  <a:cubicBezTo>
                    <a:pt x="138" y="191"/>
                    <a:pt x="138" y="191"/>
                    <a:pt x="138" y="191"/>
                  </a:cubicBezTo>
                  <a:cubicBezTo>
                    <a:pt x="138" y="184"/>
                    <a:pt x="141" y="181"/>
                    <a:pt x="144" y="179"/>
                  </a:cubicBezTo>
                  <a:cubicBezTo>
                    <a:pt x="144" y="179"/>
                    <a:pt x="145" y="179"/>
                    <a:pt x="145" y="179"/>
                  </a:cubicBezTo>
                  <a:cubicBezTo>
                    <a:pt x="147" y="177"/>
                    <a:pt x="150" y="176"/>
                    <a:pt x="153" y="174"/>
                  </a:cubicBezTo>
                  <a:cubicBezTo>
                    <a:pt x="153" y="174"/>
                    <a:pt x="153" y="174"/>
                    <a:pt x="153" y="174"/>
                  </a:cubicBezTo>
                  <a:cubicBezTo>
                    <a:pt x="156" y="172"/>
                    <a:pt x="161" y="171"/>
                    <a:pt x="167" y="174"/>
                  </a:cubicBezTo>
                  <a:cubicBezTo>
                    <a:pt x="183" y="184"/>
                    <a:pt x="183" y="184"/>
                    <a:pt x="183" y="184"/>
                  </a:cubicBezTo>
                  <a:cubicBezTo>
                    <a:pt x="187" y="186"/>
                    <a:pt x="191" y="185"/>
                    <a:pt x="192" y="183"/>
                  </a:cubicBezTo>
                  <a:cubicBezTo>
                    <a:pt x="202" y="170"/>
                    <a:pt x="202" y="170"/>
                    <a:pt x="202" y="170"/>
                  </a:cubicBezTo>
                  <a:cubicBezTo>
                    <a:pt x="204" y="169"/>
                    <a:pt x="204" y="164"/>
                    <a:pt x="201" y="161"/>
                  </a:cubicBezTo>
                  <a:cubicBezTo>
                    <a:pt x="187" y="148"/>
                    <a:pt x="187" y="148"/>
                    <a:pt x="187" y="148"/>
                  </a:cubicBezTo>
                  <a:cubicBezTo>
                    <a:pt x="182" y="143"/>
                    <a:pt x="182" y="139"/>
                    <a:pt x="183" y="135"/>
                  </a:cubicBezTo>
                  <a:cubicBezTo>
                    <a:pt x="183" y="135"/>
                    <a:pt x="183" y="135"/>
                    <a:pt x="183" y="134"/>
                  </a:cubicBezTo>
                  <a:cubicBezTo>
                    <a:pt x="184" y="131"/>
                    <a:pt x="185" y="128"/>
                    <a:pt x="186" y="126"/>
                  </a:cubicBezTo>
                  <a:cubicBezTo>
                    <a:pt x="186" y="125"/>
                    <a:pt x="186" y="125"/>
                    <a:pt x="186" y="125"/>
                  </a:cubicBezTo>
                  <a:cubicBezTo>
                    <a:pt x="187" y="121"/>
                    <a:pt x="189" y="117"/>
                    <a:pt x="196" y="116"/>
                  </a:cubicBezTo>
                  <a:cubicBezTo>
                    <a:pt x="215" y="111"/>
                    <a:pt x="215" y="111"/>
                    <a:pt x="215" y="111"/>
                  </a:cubicBezTo>
                  <a:cubicBezTo>
                    <a:pt x="218" y="110"/>
                    <a:pt x="221" y="106"/>
                    <a:pt x="220" y="104"/>
                  </a:cubicBezTo>
                  <a:cubicBezTo>
                    <a:pt x="218" y="88"/>
                    <a:pt x="218" y="88"/>
                    <a:pt x="218" y="88"/>
                  </a:cubicBezTo>
                  <a:cubicBezTo>
                    <a:pt x="218" y="85"/>
                    <a:pt x="215" y="82"/>
                    <a:pt x="211" y="82"/>
                  </a:cubicBezTo>
                  <a:cubicBezTo>
                    <a:pt x="191" y="83"/>
                    <a:pt x="191" y="83"/>
                    <a:pt x="191" y="83"/>
                  </a:cubicBezTo>
                  <a:cubicBezTo>
                    <a:pt x="184" y="83"/>
                    <a:pt x="181" y="80"/>
                    <a:pt x="180" y="76"/>
                  </a:cubicBezTo>
                  <a:cubicBezTo>
                    <a:pt x="180" y="76"/>
                    <a:pt x="179" y="76"/>
                    <a:pt x="179" y="76"/>
                  </a:cubicBezTo>
                  <a:cubicBezTo>
                    <a:pt x="178" y="73"/>
                    <a:pt x="176" y="70"/>
                    <a:pt x="175" y="68"/>
                  </a:cubicBezTo>
                  <a:cubicBezTo>
                    <a:pt x="175" y="67"/>
                    <a:pt x="175" y="67"/>
                    <a:pt x="175" y="67"/>
                  </a:cubicBezTo>
                  <a:cubicBezTo>
                    <a:pt x="172" y="64"/>
                    <a:pt x="171" y="60"/>
                    <a:pt x="175" y="53"/>
                  </a:cubicBezTo>
                  <a:cubicBezTo>
                    <a:pt x="185" y="37"/>
                    <a:pt x="185" y="37"/>
                    <a:pt x="185" y="37"/>
                  </a:cubicBezTo>
                  <a:cubicBezTo>
                    <a:pt x="187" y="34"/>
                    <a:pt x="186" y="29"/>
                    <a:pt x="184" y="28"/>
                  </a:cubicBezTo>
                  <a:cubicBezTo>
                    <a:pt x="171" y="18"/>
                    <a:pt x="171" y="18"/>
                    <a:pt x="171" y="18"/>
                  </a:cubicBezTo>
                  <a:cubicBezTo>
                    <a:pt x="169" y="17"/>
                    <a:pt x="164" y="16"/>
                    <a:pt x="162" y="19"/>
                  </a:cubicBezTo>
                  <a:cubicBezTo>
                    <a:pt x="148" y="34"/>
                    <a:pt x="148" y="34"/>
                    <a:pt x="148" y="34"/>
                  </a:cubicBezTo>
                  <a:cubicBezTo>
                    <a:pt x="143" y="38"/>
                    <a:pt x="139" y="38"/>
                    <a:pt x="135" y="37"/>
                  </a:cubicBezTo>
                  <a:cubicBezTo>
                    <a:pt x="135" y="37"/>
                    <a:pt x="135" y="37"/>
                    <a:pt x="135" y="37"/>
                  </a:cubicBezTo>
                  <a:cubicBezTo>
                    <a:pt x="132" y="36"/>
                    <a:pt x="129" y="35"/>
                    <a:pt x="126" y="34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1" y="34"/>
                    <a:pt x="118" y="32"/>
                    <a:pt x="116" y="24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7" y="0"/>
                    <a:pt x="104" y="0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6" y="2"/>
                    <a:pt x="83" y="6"/>
                    <a:pt x="83" y="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36"/>
                    <a:pt x="80" y="39"/>
                    <a:pt x="77" y="41"/>
                  </a:cubicBezTo>
                  <a:cubicBezTo>
                    <a:pt x="73" y="42"/>
                    <a:pt x="70" y="44"/>
                    <a:pt x="68" y="46"/>
                  </a:cubicBezTo>
                  <a:cubicBezTo>
                    <a:pt x="64" y="48"/>
                    <a:pt x="60" y="49"/>
                    <a:pt x="54" y="46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4" y="33"/>
                    <a:pt x="30" y="35"/>
                    <a:pt x="29" y="36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7" y="51"/>
                    <a:pt x="17" y="56"/>
                    <a:pt x="20" y="59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8" y="76"/>
                    <a:pt x="39" y="80"/>
                    <a:pt x="38" y="83"/>
                  </a:cubicBezTo>
                  <a:cubicBezTo>
                    <a:pt x="37" y="87"/>
                    <a:pt x="36" y="91"/>
                    <a:pt x="35" y="96"/>
                  </a:cubicBezTo>
                  <a:cubicBezTo>
                    <a:pt x="34" y="99"/>
                    <a:pt x="32" y="103"/>
                    <a:pt x="25" y="104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2" y="110"/>
                    <a:pt x="0" y="113"/>
                    <a:pt x="1" y="116"/>
                  </a:cubicBezTo>
                  <a:cubicBezTo>
                    <a:pt x="3" y="132"/>
                    <a:pt x="3" y="132"/>
                    <a:pt x="3" y="132"/>
                  </a:cubicBezTo>
                  <a:cubicBezTo>
                    <a:pt x="3" y="134"/>
                    <a:pt x="6" y="138"/>
                    <a:pt x="10" y="138"/>
                  </a:cubicBezTo>
                  <a:cubicBezTo>
                    <a:pt x="30" y="137"/>
                    <a:pt x="30" y="137"/>
                    <a:pt x="30" y="137"/>
                  </a:cubicBezTo>
                  <a:cubicBezTo>
                    <a:pt x="37" y="137"/>
                    <a:pt x="40" y="140"/>
                    <a:pt x="41" y="144"/>
                  </a:cubicBezTo>
                  <a:cubicBezTo>
                    <a:pt x="43" y="147"/>
                    <a:pt x="44" y="150"/>
                    <a:pt x="46" y="152"/>
                  </a:cubicBezTo>
                  <a:cubicBezTo>
                    <a:pt x="46" y="153"/>
                    <a:pt x="46" y="153"/>
                    <a:pt x="46" y="153"/>
                  </a:cubicBezTo>
                  <a:cubicBezTo>
                    <a:pt x="49" y="156"/>
                    <a:pt x="50" y="160"/>
                    <a:pt x="46" y="166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34" y="186"/>
                    <a:pt x="35" y="190"/>
                    <a:pt x="37" y="192"/>
                  </a:cubicBezTo>
                  <a:close/>
                  <a:moveTo>
                    <a:pt x="86" y="142"/>
                  </a:moveTo>
                  <a:cubicBezTo>
                    <a:pt x="68" y="128"/>
                    <a:pt x="65" y="103"/>
                    <a:pt x="78" y="85"/>
                  </a:cubicBezTo>
                  <a:cubicBezTo>
                    <a:pt x="92" y="68"/>
                    <a:pt x="117" y="64"/>
                    <a:pt x="135" y="78"/>
                  </a:cubicBezTo>
                  <a:cubicBezTo>
                    <a:pt x="152" y="92"/>
                    <a:pt x="156" y="117"/>
                    <a:pt x="142" y="134"/>
                  </a:cubicBezTo>
                  <a:cubicBezTo>
                    <a:pt x="129" y="152"/>
                    <a:pt x="103" y="155"/>
                    <a:pt x="86" y="142"/>
                  </a:cubicBezTo>
                  <a:close/>
                </a:path>
              </a:pathLst>
            </a:custGeom>
            <a:solidFill>
              <a:srgbClr val="D83B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33" name="Freeform 6"/>
            <p:cNvSpPr>
              <a:spLocks noEditPoints="1"/>
            </p:cNvSpPr>
            <p:nvPr userDrawn="1"/>
          </p:nvSpPr>
          <p:spPr bwMode="auto">
            <a:xfrm>
              <a:off x="9758363" y="8366126"/>
              <a:ext cx="1060450" cy="1062038"/>
            </a:xfrm>
            <a:custGeom>
              <a:avLst/>
              <a:gdLst>
                <a:gd name="T0" fmla="*/ 264 w 302"/>
                <a:gd name="T1" fmla="*/ 100 h 302"/>
                <a:gd name="T2" fmla="*/ 274 w 302"/>
                <a:gd name="T3" fmla="*/ 69 h 302"/>
                <a:gd name="T4" fmla="*/ 248 w 302"/>
                <a:gd name="T5" fmla="*/ 61 h 302"/>
                <a:gd name="T6" fmla="*/ 233 w 302"/>
                <a:gd name="T7" fmla="*/ 47 h 302"/>
                <a:gd name="T8" fmla="*/ 224 w 302"/>
                <a:gd name="T9" fmla="*/ 22 h 302"/>
                <a:gd name="T10" fmla="*/ 196 w 302"/>
                <a:gd name="T11" fmla="*/ 35 h 302"/>
                <a:gd name="T12" fmla="*/ 180 w 302"/>
                <a:gd name="T13" fmla="*/ 6 h 302"/>
                <a:gd name="T14" fmla="*/ 157 w 302"/>
                <a:gd name="T15" fmla="*/ 19 h 302"/>
                <a:gd name="T16" fmla="*/ 136 w 302"/>
                <a:gd name="T17" fmla="*/ 20 h 302"/>
                <a:gd name="T18" fmla="*/ 112 w 302"/>
                <a:gd name="T19" fmla="*/ 8 h 302"/>
                <a:gd name="T20" fmla="*/ 101 w 302"/>
                <a:gd name="T21" fmla="*/ 38 h 302"/>
                <a:gd name="T22" fmla="*/ 69 w 302"/>
                <a:gd name="T23" fmla="*/ 28 h 302"/>
                <a:gd name="T24" fmla="*/ 62 w 302"/>
                <a:gd name="T25" fmla="*/ 54 h 302"/>
                <a:gd name="T26" fmla="*/ 48 w 302"/>
                <a:gd name="T27" fmla="*/ 69 h 302"/>
                <a:gd name="T28" fmla="*/ 23 w 302"/>
                <a:gd name="T29" fmla="*/ 78 h 302"/>
                <a:gd name="T30" fmla="*/ 36 w 302"/>
                <a:gd name="T31" fmla="*/ 107 h 302"/>
                <a:gd name="T32" fmla="*/ 6 w 302"/>
                <a:gd name="T33" fmla="*/ 122 h 302"/>
                <a:gd name="T34" fmla="*/ 20 w 302"/>
                <a:gd name="T35" fmla="*/ 145 h 302"/>
                <a:gd name="T36" fmla="*/ 20 w 302"/>
                <a:gd name="T37" fmla="*/ 166 h 302"/>
                <a:gd name="T38" fmla="*/ 9 w 302"/>
                <a:gd name="T39" fmla="*/ 190 h 302"/>
                <a:gd name="T40" fmla="*/ 38 w 302"/>
                <a:gd name="T41" fmla="*/ 201 h 302"/>
                <a:gd name="T42" fmla="*/ 28 w 302"/>
                <a:gd name="T43" fmla="*/ 233 h 302"/>
                <a:gd name="T44" fmla="*/ 54 w 302"/>
                <a:gd name="T45" fmla="*/ 240 h 302"/>
                <a:gd name="T46" fmla="*/ 69 w 302"/>
                <a:gd name="T47" fmla="*/ 254 h 302"/>
                <a:gd name="T48" fmla="*/ 78 w 302"/>
                <a:gd name="T49" fmla="*/ 279 h 302"/>
                <a:gd name="T50" fmla="*/ 107 w 302"/>
                <a:gd name="T51" fmla="*/ 266 h 302"/>
                <a:gd name="T52" fmla="*/ 123 w 302"/>
                <a:gd name="T53" fmla="*/ 296 h 302"/>
                <a:gd name="T54" fmla="*/ 146 w 302"/>
                <a:gd name="T55" fmla="*/ 282 h 302"/>
                <a:gd name="T56" fmla="*/ 166 w 302"/>
                <a:gd name="T57" fmla="*/ 282 h 302"/>
                <a:gd name="T58" fmla="*/ 191 w 302"/>
                <a:gd name="T59" fmla="*/ 293 h 302"/>
                <a:gd name="T60" fmla="*/ 202 w 302"/>
                <a:gd name="T61" fmla="*/ 264 h 302"/>
                <a:gd name="T62" fmla="*/ 233 w 302"/>
                <a:gd name="T63" fmla="*/ 274 h 302"/>
                <a:gd name="T64" fmla="*/ 241 w 302"/>
                <a:gd name="T65" fmla="*/ 248 h 302"/>
                <a:gd name="T66" fmla="*/ 255 w 302"/>
                <a:gd name="T67" fmla="*/ 233 h 302"/>
                <a:gd name="T68" fmla="*/ 280 w 302"/>
                <a:gd name="T69" fmla="*/ 224 h 302"/>
                <a:gd name="T70" fmla="*/ 267 w 302"/>
                <a:gd name="T71" fmla="*/ 195 h 302"/>
                <a:gd name="T72" fmla="*/ 296 w 302"/>
                <a:gd name="T73" fmla="*/ 180 h 302"/>
                <a:gd name="T74" fmla="*/ 283 w 302"/>
                <a:gd name="T75" fmla="*/ 156 h 302"/>
                <a:gd name="T76" fmla="*/ 282 w 302"/>
                <a:gd name="T77" fmla="*/ 136 h 302"/>
                <a:gd name="T78" fmla="*/ 294 w 302"/>
                <a:gd name="T79" fmla="*/ 111 h 302"/>
                <a:gd name="T80" fmla="*/ 147 w 302"/>
                <a:gd name="T81" fmla="*/ 176 h 302"/>
                <a:gd name="T82" fmla="*/ 156 w 302"/>
                <a:gd name="T83" fmla="*/ 125 h 302"/>
                <a:gd name="T84" fmla="*/ 147 w 302"/>
                <a:gd name="T85" fmla="*/ 176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2" h="302">
                  <a:moveTo>
                    <a:pt x="275" y="105"/>
                  </a:moveTo>
                  <a:cubicBezTo>
                    <a:pt x="270" y="103"/>
                    <a:pt x="265" y="101"/>
                    <a:pt x="264" y="100"/>
                  </a:cubicBezTo>
                  <a:cubicBezTo>
                    <a:pt x="264" y="99"/>
                    <a:pt x="264" y="92"/>
                    <a:pt x="267" y="87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6" y="63"/>
                    <a:pt x="274" y="60"/>
                    <a:pt x="268" y="60"/>
                  </a:cubicBezTo>
                  <a:cubicBezTo>
                    <a:pt x="248" y="61"/>
                    <a:pt x="248" y="61"/>
                    <a:pt x="248" y="61"/>
                  </a:cubicBezTo>
                  <a:cubicBezTo>
                    <a:pt x="243" y="62"/>
                    <a:pt x="237" y="62"/>
                    <a:pt x="237" y="61"/>
                  </a:cubicBezTo>
                  <a:cubicBezTo>
                    <a:pt x="236" y="60"/>
                    <a:pt x="233" y="53"/>
                    <a:pt x="233" y="47"/>
                  </a:cubicBezTo>
                  <a:cubicBezTo>
                    <a:pt x="233" y="28"/>
                    <a:pt x="233" y="28"/>
                    <a:pt x="233" y="28"/>
                  </a:cubicBezTo>
                  <a:cubicBezTo>
                    <a:pt x="233" y="22"/>
                    <a:pt x="229" y="20"/>
                    <a:pt x="224" y="22"/>
                  </a:cubicBezTo>
                  <a:cubicBezTo>
                    <a:pt x="207" y="31"/>
                    <a:pt x="207" y="31"/>
                    <a:pt x="207" y="31"/>
                  </a:cubicBezTo>
                  <a:cubicBezTo>
                    <a:pt x="202" y="34"/>
                    <a:pt x="197" y="35"/>
                    <a:pt x="196" y="35"/>
                  </a:cubicBezTo>
                  <a:cubicBezTo>
                    <a:pt x="194" y="34"/>
                    <a:pt x="190" y="29"/>
                    <a:pt x="188" y="24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78" y="1"/>
                    <a:pt x="173" y="0"/>
                    <a:pt x="170" y="4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3" y="23"/>
                    <a:pt x="149" y="27"/>
                    <a:pt x="148" y="27"/>
                  </a:cubicBezTo>
                  <a:cubicBezTo>
                    <a:pt x="147" y="27"/>
                    <a:pt x="140" y="24"/>
                    <a:pt x="136" y="20"/>
                  </a:cubicBezTo>
                  <a:cubicBezTo>
                    <a:pt x="122" y="6"/>
                    <a:pt x="122" y="6"/>
                    <a:pt x="122" y="6"/>
                  </a:cubicBezTo>
                  <a:cubicBezTo>
                    <a:pt x="118" y="2"/>
                    <a:pt x="114" y="3"/>
                    <a:pt x="112" y="8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32"/>
                    <a:pt x="102" y="37"/>
                    <a:pt x="101" y="38"/>
                  </a:cubicBezTo>
                  <a:cubicBezTo>
                    <a:pt x="100" y="38"/>
                    <a:pt x="93" y="38"/>
                    <a:pt x="88" y="35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4" y="26"/>
                    <a:pt x="60" y="28"/>
                    <a:pt x="61" y="34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9"/>
                    <a:pt x="62" y="65"/>
                    <a:pt x="61" y="66"/>
                  </a:cubicBezTo>
                  <a:cubicBezTo>
                    <a:pt x="61" y="66"/>
                    <a:pt x="54" y="69"/>
                    <a:pt x="4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3" y="69"/>
                    <a:pt x="20" y="73"/>
                    <a:pt x="23" y="78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4" y="100"/>
                    <a:pt x="36" y="105"/>
                    <a:pt x="36" y="107"/>
                  </a:cubicBezTo>
                  <a:cubicBezTo>
                    <a:pt x="35" y="108"/>
                    <a:pt x="30" y="112"/>
                    <a:pt x="25" y="114"/>
                  </a:cubicBezTo>
                  <a:cubicBezTo>
                    <a:pt x="6" y="122"/>
                    <a:pt x="6" y="122"/>
                    <a:pt x="6" y="122"/>
                  </a:cubicBezTo>
                  <a:cubicBezTo>
                    <a:pt x="1" y="124"/>
                    <a:pt x="0" y="129"/>
                    <a:pt x="5" y="132"/>
                  </a:cubicBezTo>
                  <a:cubicBezTo>
                    <a:pt x="20" y="145"/>
                    <a:pt x="20" y="145"/>
                    <a:pt x="20" y="145"/>
                  </a:cubicBezTo>
                  <a:cubicBezTo>
                    <a:pt x="24" y="149"/>
                    <a:pt x="27" y="153"/>
                    <a:pt x="27" y="154"/>
                  </a:cubicBezTo>
                  <a:cubicBezTo>
                    <a:pt x="28" y="155"/>
                    <a:pt x="24" y="162"/>
                    <a:pt x="20" y="166"/>
                  </a:cubicBezTo>
                  <a:cubicBezTo>
                    <a:pt x="6" y="180"/>
                    <a:pt x="6" y="180"/>
                    <a:pt x="6" y="180"/>
                  </a:cubicBezTo>
                  <a:cubicBezTo>
                    <a:pt x="2" y="184"/>
                    <a:pt x="4" y="188"/>
                    <a:pt x="9" y="190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33" y="198"/>
                    <a:pt x="38" y="200"/>
                    <a:pt x="38" y="201"/>
                  </a:cubicBezTo>
                  <a:cubicBezTo>
                    <a:pt x="39" y="202"/>
                    <a:pt x="38" y="209"/>
                    <a:pt x="36" y="214"/>
                  </a:cubicBezTo>
                  <a:cubicBezTo>
                    <a:pt x="28" y="233"/>
                    <a:pt x="28" y="233"/>
                    <a:pt x="28" y="233"/>
                  </a:cubicBezTo>
                  <a:cubicBezTo>
                    <a:pt x="26" y="238"/>
                    <a:pt x="29" y="242"/>
                    <a:pt x="35" y="241"/>
                  </a:cubicBezTo>
                  <a:cubicBezTo>
                    <a:pt x="54" y="240"/>
                    <a:pt x="54" y="240"/>
                    <a:pt x="54" y="240"/>
                  </a:cubicBezTo>
                  <a:cubicBezTo>
                    <a:pt x="60" y="240"/>
                    <a:pt x="65" y="240"/>
                    <a:pt x="66" y="241"/>
                  </a:cubicBezTo>
                  <a:cubicBezTo>
                    <a:pt x="67" y="242"/>
                    <a:pt x="69" y="248"/>
                    <a:pt x="69" y="254"/>
                  </a:cubicBezTo>
                  <a:cubicBezTo>
                    <a:pt x="69" y="274"/>
                    <a:pt x="69" y="274"/>
                    <a:pt x="69" y="274"/>
                  </a:cubicBezTo>
                  <a:cubicBezTo>
                    <a:pt x="69" y="279"/>
                    <a:pt x="73" y="282"/>
                    <a:pt x="78" y="279"/>
                  </a:cubicBezTo>
                  <a:cubicBezTo>
                    <a:pt x="96" y="270"/>
                    <a:pt x="96" y="270"/>
                    <a:pt x="96" y="270"/>
                  </a:cubicBezTo>
                  <a:cubicBezTo>
                    <a:pt x="101" y="268"/>
                    <a:pt x="106" y="266"/>
                    <a:pt x="107" y="266"/>
                  </a:cubicBezTo>
                  <a:cubicBezTo>
                    <a:pt x="108" y="267"/>
                    <a:pt x="113" y="272"/>
                    <a:pt x="115" y="277"/>
                  </a:cubicBezTo>
                  <a:cubicBezTo>
                    <a:pt x="123" y="296"/>
                    <a:pt x="123" y="296"/>
                    <a:pt x="123" y="296"/>
                  </a:cubicBezTo>
                  <a:cubicBezTo>
                    <a:pt x="125" y="301"/>
                    <a:pt x="129" y="302"/>
                    <a:pt x="133" y="297"/>
                  </a:cubicBezTo>
                  <a:cubicBezTo>
                    <a:pt x="146" y="282"/>
                    <a:pt x="146" y="282"/>
                    <a:pt x="146" y="282"/>
                  </a:cubicBezTo>
                  <a:cubicBezTo>
                    <a:pt x="150" y="278"/>
                    <a:pt x="154" y="275"/>
                    <a:pt x="155" y="275"/>
                  </a:cubicBezTo>
                  <a:cubicBezTo>
                    <a:pt x="156" y="275"/>
                    <a:pt x="162" y="278"/>
                    <a:pt x="166" y="282"/>
                  </a:cubicBezTo>
                  <a:cubicBezTo>
                    <a:pt x="180" y="296"/>
                    <a:pt x="180" y="296"/>
                    <a:pt x="180" y="296"/>
                  </a:cubicBezTo>
                  <a:cubicBezTo>
                    <a:pt x="184" y="300"/>
                    <a:pt x="189" y="298"/>
                    <a:pt x="191" y="293"/>
                  </a:cubicBezTo>
                  <a:cubicBezTo>
                    <a:pt x="197" y="274"/>
                    <a:pt x="197" y="274"/>
                    <a:pt x="197" y="274"/>
                  </a:cubicBezTo>
                  <a:cubicBezTo>
                    <a:pt x="199" y="269"/>
                    <a:pt x="201" y="264"/>
                    <a:pt x="202" y="264"/>
                  </a:cubicBezTo>
                  <a:cubicBezTo>
                    <a:pt x="203" y="263"/>
                    <a:pt x="210" y="264"/>
                    <a:pt x="215" y="266"/>
                  </a:cubicBezTo>
                  <a:cubicBezTo>
                    <a:pt x="233" y="274"/>
                    <a:pt x="233" y="274"/>
                    <a:pt x="233" y="274"/>
                  </a:cubicBezTo>
                  <a:cubicBezTo>
                    <a:pt x="239" y="276"/>
                    <a:pt x="243" y="273"/>
                    <a:pt x="242" y="267"/>
                  </a:cubicBezTo>
                  <a:cubicBezTo>
                    <a:pt x="241" y="248"/>
                    <a:pt x="241" y="248"/>
                    <a:pt x="241" y="248"/>
                  </a:cubicBezTo>
                  <a:cubicBezTo>
                    <a:pt x="240" y="242"/>
                    <a:pt x="241" y="237"/>
                    <a:pt x="241" y="236"/>
                  </a:cubicBezTo>
                  <a:cubicBezTo>
                    <a:pt x="242" y="235"/>
                    <a:pt x="249" y="233"/>
                    <a:pt x="255" y="233"/>
                  </a:cubicBezTo>
                  <a:cubicBezTo>
                    <a:pt x="274" y="233"/>
                    <a:pt x="274" y="233"/>
                    <a:pt x="274" y="233"/>
                  </a:cubicBezTo>
                  <a:cubicBezTo>
                    <a:pt x="280" y="233"/>
                    <a:pt x="283" y="229"/>
                    <a:pt x="280" y="224"/>
                  </a:cubicBezTo>
                  <a:cubicBezTo>
                    <a:pt x="271" y="206"/>
                    <a:pt x="271" y="206"/>
                    <a:pt x="271" y="206"/>
                  </a:cubicBezTo>
                  <a:cubicBezTo>
                    <a:pt x="268" y="201"/>
                    <a:pt x="267" y="196"/>
                    <a:pt x="267" y="195"/>
                  </a:cubicBezTo>
                  <a:cubicBezTo>
                    <a:pt x="268" y="194"/>
                    <a:pt x="273" y="189"/>
                    <a:pt x="278" y="187"/>
                  </a:cubicBezTo>
                  <a:cubicBezTo>
                    <a:pt x="296" y="180"/>
                    <a:pt x="296" y="180"/>
                    <a:pt x="296" y="180"/>
                  </a:cubicBezTo>
                  <a:cubicBezTo>
                    <a:pt x="302" y="177"/>
                    <a:pt x="302" y="173"/>
                    <a:pt x="298" y="169"/>
                  </a:cubicBezTo>
                  <a:cubicBezTo>
                    <a:pt x="283" y="156"/>
                    <a:pt x="283" y="156"/>
                    <a:pt x="283" y="156"/>
                  </a:cubicBezTo>
                  <a:cubicBezTo>
                    <a:pt x="279" y="152"/>
                    <a:pt x="275" y="148"/>
                    <a:pt x="275" y="147"/>
                  </a:cubicBezTo>
                  <a:cubicBezTo>
                    <a:pt x="275" y="146"/>
                    <a:pt x="278" y="140"/>
                    <a:pt x="282" y="136"/>
                  </a:cubicBezTo>
                  <a:cubicBezTo>
                    <a:pt x="296" y="122"/>
                    <a:pt x="296" y="122"/>
                    <a:pt x="296" y="122"/>
                  </a:cubicBezTo>
                  <a:cubicBezTo>
                    <a:pt x="300" y="118"/>
                    <a:pt x="299" y="113"/>
                    <a:pt x="294" y="111"/>
                  </a:cubicBezTo>
                  <a:lnTo>
                    <a:pt x="275" y="105"/>
                  </a:lnTo>
                  <a:close/>
                  <a:moveTo>
                    <a:pt x="147" y="176"/>
                  </a:moveTo>
                  <a:cubicBezTo>
                    <a:pt x="133" y="174"/>
                    <a:pt x="123" y="161"/>
                    <a:pt x="126" y="147"/>
                  </a:cubicBezTo>
                  <a:cubicBezTo>
                    <a:pt x="128" y="132"/>
                    <a:pt x="141" y="123"/>
                    <a:pt x="156" y="125"/>
                  </a:cubicBezTo>
                  <a:cubicBezTo>
                    <a:pt x="170" y="127"/>
                    <a:pt x="179" y="141"/>
                    <a:pt x="177" y="155"/>
                  </a:cubicBezTo>
                  <a:cubicBezTo>
                    <a:pt x="175" y="169"/>
                    <a:pt x="161" y="179"/>
                    <a:pt x="147" y="176"/>
                  </a:cubicBezTo>
                  <a:close/>
                </a:path>
              </a:pathLst>
            </a:custGeom>
            <a:solidFill>
              <a:srgbClr val="B400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34" name="Freeform 7"/>
            <p:cNvSpPr>
              <a:spLocks noEditPoints="1"/>
            </p:cNvSpPr>
            <p:nvPr userDrawn="1"/>
          </p:nvSpPr>
          <p:spPr bwMode="auto">
            <a:xfrm>
              <a:off x="11022013" y="8059738"/>
              <a:ext cx="1547812" cy="1550988"/>
            </a:xfrm>
            <a:custGeom>
              <a:avLst/>
              <a:gdLst>
                <a:gd name="T0" fmla="*/ 434 w 441"/>
                <a:gd name="T1" fmla="*/ 201 h 441"/>
                <a:gd name="T2" fmla="*/ 425 w 441"/>
                <a:gd name="T3" fmla="*/ 156 h 441"/>
                <a:gd name="T4" fmla="*/ 410 w 441"/>
                <a:gd name="T5" fmla="*/ 120 h 441"/>
                <a:gd name="T6" fmla="*/ 385 w 441"/>
                <a:gd name="T7" fmla="*/ 84 h 441"/>
                <a:gd name="T8" fmla="*/ 357 w 441"/>
                <a:gd name="T9" fmla="*/ 56 h 441"/>
                <a:gd name="T10" fmla="*/ 320 w 441"/>
                <a:gd name="T11" fmla="*/ 30 h 441"/>
                <a:gd name="T12" fmla="*/ 283 w 441"/>
                <a:gd name="T13" fmla="*/ 16 h 441"/>
                <a:gd name="T14" fmla="*/ 240 w 441"/>
                <a:gd name="T15" fmla="*/ 7 h 441"/>
                <a:gd name="T16" fmla="*/ 201 w 441"/>
                <a:gd name="T17" fmla="*/ 7 h 441"/>
                <a:gd name="T18" fmla="*/ 156 w 441"/>
                <a:gd name="T19" fmla="*/ 16 h 441"/>
                <a:gd name="T20" fmla="*/ 120 w 441"/>
                <a:gd name="T21" fmla="*/ 31 h 441"/>
                <a:gd name="T22" fmla="*/ 84 w 441"/>
                <a:gd name="T23" fmla="*/ 56 h 441"/>
                <a:gd name="T24" fmla="*/ 56 w 441"/>
                <a:gd name="T25" fmla="*/ 84 h 441"/>
                <a:gd name="T26" fmla="*/ 31 w 441"/>
                <a:gd name="T27" fmla="*/ 122 h 441"/>
                <a:gd name="T28" fmla="*/ 16 w 441"/>
                <a:gd name="T29" fmla="*/ 158 h 441"/>
                <a:gd name="T30" fmla="*/ 7 w 441"/>
                <a:gd name="T31" fmla="*/ 201 h 441"/>
                <a:gd name="T32" fmla="*/ 7 w 441"/>
                <a:gd name="T33" fmla="*/ 240 h 441"/>
                <a:gd name="T34" fmla="*/ 16 w 441"/>
                <a:gd name="T35" fmla="*/ 285 h 441"/>
                <a:gd name="T36" fmla="*/ 32 w 441"/>
                <a:gd name="T37" fmla="*/ 321 h 441"/>
                <a:gd name="T38" fmla="*/ 56 w 441"/>
                <a:gd name="T39" fmla="*/ 357 h 441"/>
                <a:gd name="T40" fmla="*/ 84 w 441"/>
                <a:gd name="T41" fmla="*/ 385 h 441"/>
                <a:gd name="T42" fmla="*/ 122 w 441"/>
                <a:gd name="T43" fmla="*/ 411 h 441"/>
                <a:gd name="T44" fmla="*/ 158 w 441"/>
                <a:gd name="T45" fmla="*/ 425 h 441"/>
                <a:gd name="T46" fmla="*/ 201 w 441"/>
                <a:gd name="T47" fmla="*/ 434 h 441"/>
                <a:gd name="T48" fmla="*/ 240 w 441"/>
                <a:gd name="T49" fmla="*/ 434 h 441"/>
                <a:gd name="T50" fmla="*/ 285 w 441"/>
                <a:gd name="T51" fmla="*/ 425 h 441"/>
                <a:gd name="T52" fmla="*/ 321 w 441"/>
                <a:gd name="T53" fmla="*/ 410 h 441"/>
                <a:gd name="T54" fmla="*/ 357 w 441"/>
                <a:gd name="T55" fmla="*/ 385 h 441"/>
                <a:gd name="T56" fmla="*/ 385 w 441"/>
                <a:gd name="T57" fmla="*/ 357 h 441"/>
                <a:gd name="T58" fmla="*/ 411 w 441"/>
                <a:gd name="T59" fmla="*/ 319 h 441"/>
                <a:gd name="T60" fmla="*/ 426 w 441"/>
                <a:gd name="T61" fmla="*/ 283 h 441"/>
                <a:gd name="T62" fmla="*/ 434 w 441"/>
                <a:gd name="T63" fmla="*/ 240 h 441"/>
                <a:gd name="T64" fmla="*/ 356 w 441"/>
                <a:gd name="T65" fmla="*/ 256 h 441"/>
                <a:gd name="T66" fmla="*/ 284 w 441"/>
                <a:gd name="T67" fmla="*/ 213 h 441"/>
                <a:gd name="T68" fmla="*/ 361 w 441"/>
                <a:gd name="T69" fmla="*/ 220 h 441"/>
                <a:gd name="T70" fmla="*/ 275 w 441"/>
                <a:gd name="T71" fmla="*/ 335 h 441"/>
                <a:gd name="T72" fmla="*/ 335 w 441"/>
                <a:gd name="T73" fmla="*/ 276 h 441"/>
                <a:gd name="T74" fmla="*/ 178 w 441"/>
                <a:gd name="T75" fmla="*/ 341 h 441"/>
                <a:gd name="T76" fmla="*/ 263 w 441"/>
                <a:gd name="T77" fmla="*/ 341 h 441"/>
                <a:gd name="T78" fmla="*/ 185 w 441"/>
                <a:gd name="T79" fmla="*/ 358 h 441"/>
                <a:gd name="T80" fmla="*/ 186 w 441"/>
                <a:gd name="T81" fmla="*/ 220 h 441"/>
                <a:gd name="T82" fmla="*/ 221 w 441"/>
                <a:gd name="T83" fmla="*/ 255 h 441"/>
                <a:gd name="T84" fmla="*/ 106 w 441"/>
                <a:gd name="T85" fmla="*/ 277 h 441"/>
                <a:gd name="T86" fmla="*/ 165 w 441"/>
                <a:gd name="T87" fmla="*/ 337 h 441"/>
                <a:gd name="T88" fmla="*/ 100 w 441"/>
                <a:gd name="T89" fmla="*/ 180 h 441"/>
                <a:gd name="T90" fmla="*/ 100 w 441"/>
                <a:gd name="T91" fmla="*/ 264 h 441"/>
                <a:gd name="T92" fmla="*/ 83 w 441"/>
                <a:gd name="T93" fmla="*/ 187 h 441"/>
                <a:gd name="T94" fmla="*/ 148 w 441"/>
                <a:gd name="T95" fmla="*/ 100 h 441"/>
                <a:gd name="T96" fmla="*/ 168 w 441"/>
                <a:gd name="T97" fmla="*/ 182 h 441"/>
                <a:gd name="T98" fmla="*/ 119 w 441"/>
                <a:gd name="T99" fmla="*/ 122 h 441"/>
                <a:gd name="T100" fmla="*/ 211 w 441"/>
                <a:gd name="T101" fmla="*/ 157 h 441"/>
                <a:gd name="T102" fmla="*/ 219 w 441"/>
                <a:gd name="T103" fmla="*/ 80 h 441"/>
                <a:gd name="T104" fmla="*/ 319 w 441"/>
                <a:gd name="T105" fmla="*/ 121 h 441"/>
                <a:gd name="T106" fmla="*/ 270 w 441"/>
                <a:gd name="T107" fmla="*/ 181 h 441"/>
                <a:gd name="T108" fmla="*/ 290 w 441"/>
                <a:gd name="T109" fmla="*/ 9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1" h="441">
                  <a:moveTo>
                    <a:pt x="441" y="232"/>
                  </a:moveTo>
                  <a:cubicBezTo>
                    <a:pt x="441" y="209"/>
                    <a:pt x="441" y="209"/>
                    <a:pt x="441" y="209"/>
                  </a:cubicBezTo>
                  <a:cubicBezTo>
                    <a:pt x="441" y="205"/>
                    <a:pt x="438" y="201"/>
                    <a:pt x="434" y="201"/>
                  </a:cubicBezTo>
                  <a:cubicBezTo>
                    <a:pt x="401" y="196"/>
                    <a:pt x="401" y="196"/>
                    <a:pt x="401" y="196"/>
                  </a:cubicBezTo>
                  <a:cubicBezTo>
                    <a:pt x="400" y="188"/>
                    <a:pt x="398" y="181"/>
                    <a:pt x="396" y="173"/>
                  </a:cubicBezTo>
                  <a:cubicBezTo>
                    <a:pt x="425" y="156"/>
                    <a:pt x="425" y="156"/>
                    <a:pt x="425" y="156"/>
                  </a:cubicBezTo>
                  <a:cubicBezTo>
                    <a:pt x="428" y="154"/>
                    <a:pt x="430" y="149"/>
                    <a:pt x="428" y="145"/>
                  </a:cubicBezTo>
                  <a:cubicBezTo>
                    <a:pt x="420" y="125"/>
                    <a:pt x="420" y="125"/>
                    <a:pt x="420" y="125"/>
                  </a:cubicBezTo>
                  <a:cubicBezTo>
                    <a:pt x="418" y="121"/>
                    <a:pt x="414" y="119"/>
                    <a:pt x="410" y="120"/>
                  </a:cubicBezTo>
                  <a:cubicBezTo>
                    <a:pt x="377" y="128"/>
                    <a:pt x="377" y="128"/>
                    <a:pt x="377" y="128"/>
                  </a:cubicBezTo>
                  <a:cubicBezTo>
                    <a:pt x="374" y="122"/>
                    <a:pt x="370" y="116"/>
                    <a:pt x="365" y="110"/>
                  </a:cubicBezTo>
                  <a:cubicBezTo>
                    <a:pt x="385" y="84"/>
                    <a:pt x="385" y="84"/>
                    <a:pt x="385" y="84"/>
                  </a:cubicBezTo>
                  <a:cubicBezTo>
                    <a:pt x="388" y="80"/>
                    <a:pt x="387" y="75"/>
                    <a:pt x="385" y="72"/>
                  </a:cubicBezTo>
                  <a:cubicBezTo>
                    <a:pt x="369" y="56"/>
                    <a:pt x="369" y="56"/>
                    <a:pt x="369" y="56"/>
                  </a:cubicBezTo>
                  <a:cubicBezTo>
                    <a:pt x="366" y="54"/>
                    <a:pt x="361" y="53"/>
                    <a:pt x="357" y="56"/>
                  </a:cubicBezTo>
                  <a:cubicBezTo>
                    <a:pt x="331" y="76"/>
                    <a:pt x="331" y="76"/>
                    <a:pt x="331" y="76"/>
                  </a:cubicBezTo>
                  <a:cubicBezTo>
                    <a:pt x="325" y="71"/>
                    <a:pt x="318" y="67"/>
                    <a:pt x="311" y="63"/>
                  </a:cubicBezTo>
                  <a:cubicBezTo>
                    <a:pt x="320" y="30"/>
                    <a:pt x="320" y="30"/>
                    <a:pt x="320" y="30"/>
                  </a:cubicBezTo>
                  <a:cubicBezTo>
                    <a:pt x="321" y="26"/>
                    <a:pt x="318" y="22"/>
                    <a:pt x="314" y="20"/>
                  </a:cubicBezTo>
                  <a:cubicBezTo>
                    <a:pt x="294" y="12"/>
                    <a:pt x="294" y="12"/>
                    <a:pt x="294" y="12"/>
                  </a:cubicBezTo>
                  <a:cubicBezTo>
                    <a:pt x="290" y="10"/>
                    <a:pt x="285" y="12"/>
                    <a:pt x="283" y="16"/>
                  </a:cubicBezTo>
                  <a:cubicBezTo>
                    <a:pt x="266" y="44"/>
                    <a:pt x="266" y="44"/>
                    <a:pt x="266" y="44"/>
                  </a:cubicBezTo>
                  <a:cubicBezTo>
                    <a:pt x="259" y="43"/>
                    <a:pt x="252" y="41"/>
                    <a:pt x="245" y="40"/>
                  </a:cubicBezTo>
                  <a:cubicBezTo>
                    <a:pt x="240" y="7"/>
                    <a:pt x="240" y="7"/>
                    <a:pt x="240" y="7"/>
                  </a:cubicBezTo>
                  <a:cubicBezTo>
                    <a:pt x="240" y="3"/>
                    <a:pt x="236" y="0"/>
                    <a:pt x="232" y="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05" y="0"/>
                    <a:pt x="201" y="3"/>
                    <a:pt x="201" y="7"/>
                  </a:cubicBezTo>
                  <a:cubicBezTo>
                    <a:pt x="196" y="40"/>
                    <a:pt x="196" y="40"/>
                    <a:pt x="196" y="40"/>
                  </a:cubicBezTo>
                  <a:cubicBezTo>
                    <a:pt x="188" y="41"/>
                    <a:pt x="181" y="43"/>
                    <a:pt x="173" y="45"/>
                  </a:cubicBezTo>
                  <a:cubicBezTo>
                    <a:pt x="156" y="16"/>
                    <a:pt x="156" y="16"/>
                    <a:pt x="156" y="16"/>
                  </a:cubicBezTo>
                  <a:cubicBezTo>
                    <a:pt x="154" y="13"/>
                    <a:pt x="149" y="11"/>
                    <a:pt x="145" y="13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1" y="23"/>
                    <a:pt x="119" y="27"/>
                    <a:pt x="120" y="31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2" y="67"/>
                    <a:pt x="116" y="71"/>
                    <a:pt x="111" y="7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0" y="53"/>
                    <a:pt x="75" y="54"/>
                    <a:pt x="72" y="56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4" y="75"/>
                    <a:pt x="53" y="80"/>
                    <a:pt x="56" y="84"/>
                  </a:cubicBezTo>
                  <a:cubicBezTo>
                    <a:pt x="76" y="110"/>
                    <a:pt x="76" y="110"/>
                    <a:pt x="76" y="110"/>
                  </a:cubicBezTo>
                  <a:cubicBezTo>
                    <a:pt x="71" y="117"/>
                    <a:pt x="67" y="123"/>
                    <a:pt x="63" y="130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27" y="121"/>
                    <a:pt x="22" y="123"/>
                    <a:pt x="20" y="127"/>
                  </a:cubicBezTo>
                  <a:cubicBezTo>
                    <a:pt x="12" y="147"/>
                    <a:pt x="12" y="147"/>
                    <a:pt x="12" y="147"/>
                  </a:cubicBezTo>
                  <a:cubicBezTo>
                    <a:pt x="10" y="151"/>
                    <a:pt x="12" y="156"/>
                    <a:pt x="16" y="158"/>
                  </a:cubicBezTo>
                  <a:cubicBezTo>
                    <a:pt x="45" y="175"/>
                    <a:pt x="45" y="175"/>
                    <a:pt x="45" y="175"/>
                  </a:cubicBezTo>
                  <a:cubicBezTo>
                    <a:pt x="43" y="182"/>
                    <a:pt x="41" y="189"/>
                    <a:pt x="40" y="196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3" y="201"/>
                    <a:pt x="0" y="205"/>
                    <a:pt x="0" y="209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36"/>
                    <a:pt x="3" y="240"/>
                    <a:pt x="7" y="240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2" y="253"/>
                    <a:pt x="43" y="260"/>
                    <a:pt x="45" y="268"/>
                  </a:cubicBezTo>
                  <a:cubicBezTo>
                    <a:pt x="16" y="285"/>
                    <a:pt x="16" y="285"/>
                    <a:pt x="16" y="285"/>
                  </a:cubicBezTo>
                  <a:cubicBezTo>
                    <a:pt x="13" y="287"/>
                    <a:pt x="11" y="292"/>
                    <a:pt x="13" y="296"/>
                  </a:cubicBezTo>
                  <a:cubicBezTo>
                    <a:pt x="21" y="316"/>
                    <a:pt x="21" y="316"/>
                    <a:pt x="21" y="316"/>
                  </a:cubicBezTo>
                  <a:cubicBezTo>
                    <a:pt x="23" y="320"/>
                    <a:pt x="28" y="322"/>
                    <a:pt x="32" y="321"/>
                  </a:cubicBezTo>
                  <a:cubicBezTo>
                    <a:pt x="64" y="313"/>
                    <a:pt x="64" y="313"/>
                    <a:pt x="64" y="313"/>
                  </a:cubicBezTo>
                  <a:cubicBezTo>
                    <a:pt x="68" y="319"/>
                    <a:pt x="72" y="325"/>
                    <a:pt x="76" y="331"/>
                  </a:cubicBezTo>
                  <a:cubicBezTo>
                    <a:pt x="56" y="357"/>
                    <a:pt x="56" y="357"/>
                    <a:pt x="56" y="357"/>
                  </a:cubicBezTo>
                  <a:cubicBezTo>
                    <a:pt x="53" y="361"/>
                    <a:pt x="54" y="366"/>
                    <a:pt x="57" y="369"/>
                  </a:cubicBezTo>
                  <a:cubicBezTo>
                    <a:pt x="72" y="384"/>
                    <a:pt x="72" y="384"/>
                    <a:pt x="72" y="384"/>
                  </a:cubicBezTo>
                  <a:cubicBezTo>
                    <a:pt x="75" y="387"/>
                    <a:pt x="80" y="388"/>
                    <a:pt x="84" y="385"/>
                  </a:cubicBezTo>
                  <a:cubicBezTo>
                    <a:pt x="111" y="365"/>
                    <a:pt x="111" y="365"/>
                    <a:pt x="111" y="365"/>
                  </a:cubicBezTo>
                  <a:cubicBezTo>
                    <a:pt x="117" y="370"/>
                    <a:pt x="123" y="374"/>
                    <a:pt x="130" y="378"/>
                  </a:cubicBezTo>
                  <a:cubicBezTo>
                    <a:pt x="122" y="411"/>
                    <a:pt x="122" y="411"/>
                    <a:pt x="122" y="411"/>
                  </a:cubicBezTo>
                  <a:cubicBezTo>
                    <a:pt x="121" y="415"/>
                    <a:pt x="123" y="419"/>
                    <a:pt x="127" y="421"/>
                  </a:cubicBezTo>
                  <a:cubicBezTo>
                    <a:pt x="147" y="429"/>
                    <a:pt x="147" y="429"/>
                    <a:pt x="147" y="429"/>
                  </a:cubicBezTo>
                  <a:cubicBezTo>
                    <a:pt x="151" y="431"/>
                    <a:pt x="156" y="429"/>
                    <a:pt x="158" y="425"/>
                  </a:cubicBezTo>
                  <a:cubicBezTo>
                    <a:pt x="175" y="397"/>
                    <a:pt x="175" y="397"/>
                    <a:pt x="175" y="397"/>
                  </a:cubicBezTo>
                  <a:cubicBezTo>
                    <a:pt x="182" y="398"/>
                    <a:pt x="189" y="400"/>
                    <a:pt x="196" y="401"/>
                  </a:cubicBezTo>
                  <a:cubicBezTo>
                    <a:pt x="201" y="434"/>
                    <a:pt x="201" y="434"/>
                    <a:pt x="201" y="434"/>
                  </a:cubicBezTo>
                  <a:cubicBezTo>
                    <a:pt x="201" y="438"/>
                    <a:pt x="205" y="441"/>
                    <a:pt x="209" y="441"/>
                  </a:cubicBezTo>
                  <a:cubicBezTo>
                    <a:pt x="232" y="441"/>
                    <a:pt x="232" y="441"/>
                    <a:pt x="232" y="441"/>
                  </a:cubicBezTo>
                  <a:cubicBezTo>
                    <a:pt x="236" y="441"/>
                    <a:pt x="240" y="438"/>
                    <a:pt x="240" y="434"/>
                  </a:cubicBezTo>
                  <a:cubicBezTo>
                    <a:pt x="245" y="401"/>
                    <a:pt x="245" y="401"/>
                    <a:pt x="245" y="401"/>
                  </a:cubicBezTo>
                  <a:cubicBezTo>
                    <a:pt x="253" y="400"/>
                    <a:pt x="260" y="398"/>
                    <a:pt x="268" y="396"/>
                  </a:cubicBezTo>
                  <a:cubicBezTo>
                    <a:pt x="285" y="425"/>
                    <a:pt x="285" y="425"/>
                    <a:pt x="285" y="425"/>
                  </a:cubicBezTo>
                  <a:cubicBezTo>
                    <a:pt x="287" y="428"/>
                    <a:pt x="292" y="430"/>
                    <a:pt x="296" y="428"/>
                  </a:cubicBezTo>
                  <a:cubicBezTo>
                    <a:pt x="316" y="420"/>
                    <a:pt x="316" y="420"/>
                    <a:pt x="316" y="420"/>
                  </a:cubicBezTo>
                  <a:cubicBezTo>
                    <a:pt x="320" y="418"/>
                    <a:pt x="322" y="414"/>
                    <a:pt x="321" y="410"/>
                  </a:cubicBezTo>
                  <a:cubicBezTo>
                    <a:pt x="313" y="377"/>
                    <a:pt x="313" y="377"/>
                    <a:pt x="313" y="377"/>
                  </a:cubicBezTo>
                  <a:cubicBezTo>
                    <a:pt x="319" y="373"/>
                    <a:pt x="325" y="369"/>
                    <a:pt x="331" y="365"/>
                  </a:cubicBezTo>
                  <a:cubicBezTo>
                    <a:pt x="357" y="385"/>
                    <a:pt x="357" y="385"/>
                    <a:pt x="357" y="385"/>
                  </a:cubicBezTo>
                  <a:cubicBezTo>
                    <a:pt x="361" y="388"/>
                    <a:pt x="366" y="387"/>
                    <a:pt x="369" y="384"/>
                  </a:cubicBezTo>
                  <a:cubicBezTo>
                    <a:pt x="385" y="369"/>
                    <a:pt x="385" y="369"/>
                    <a:pt x="385" y="369"/>
                  </a:cubicBezTo>
                  <a:cubicBezTo>
                    <a:pt x="387" y="366"/>
                    <a:pt x="388" y="361"/>
                    <a:pt x="385" y="357"/>
                  </a:cubicBezTo>
                  <a:cubicBezTo>
                    <a:pt x="365" y="331"/>
                    <a:pt x="365" y="331"/>
                    <a:pt x="365" y="331"/>
                  </a:cubicBezTo>
                  <a:cubicBezTo>
                    <a:pt x="370" y="324"/>
                    <a:pt x="374" y="318"/>
                    <a:pt x="378" y="311"/>
                  </a:cubicBezTo>
                  <a:cubicBezTo>
                    <a:pt x="411" y="319"/>
                    <a:pt x="411" y="319"/>
                    <a:pt x="411" y="319"/>
                  </a:cubicBezTo>
                  <a:cubicBezTo>
                    <a:pt x="415" y="320"/>
                    <a:pt x="419" y="318"/>
                    <a:pt x="421" y="314"/>
                  </a:cubicBezTo>
                  <a:cubicBezTo>
                    <a:pt x="429" y="294"/>
                    <a:pt x="429" y="294"/>
                    <a:pt x="429" y="294"/>
                  </a:cubicBezTo>
                  <a:cubicBezTo>
                    <a:pt x="431" y="290"/>
                    <a:pt x="429" y="285"/>
                    <a:pt x="426" y="283"/>
                  </a:cubicBezTo>
                  <a:cubicBezTo>
                    <a:pt x="397" y="266"/>
                    <a:pt x="397" y="266"/>
                    <a:pt x="397" y="266"/>
                  </a:cubicBezTo>
                  <a:cubicBezTo>
                    <a:pt x="398" y="259"/>
                    <a:pt x="400" y="252"/>
                    <a:pt x="401" y="245"/>
                  </a:cubicBezTo>
                  <a:cubicBezTo>
                    <a:pt x="434" y="240"/>
                    <a:pt x="434" y="240"/>
                    <a:pt x="434" y="240"/>
                  </a:cubicBezTo>
                  <a:cubicBezTo>
                    <a:pt x="438" y="240"/>
                    <a:pt x="441" y="236"/>
                    <a:pt x="441" y="232"/>
                  </a:cubicBezTo>
                  <a:close/>
                  <a:moveTo>
                    <a:pt x="361" y="220"/>
                  </a:moveTo>
                  <a:cubicBezTo>
                    <a:pt x="361" y="238"/>
                    <a:pt x="356" y="256"/>
                    <a:pt x="356" y="256"/>
                  </a:cubicBezTo>
                  <a:cubicBezTo>
                    <a:pt x="354" y="264"/>
                    <a:pt x="346" y="267"/>
                    <a:pt x="339" y="263"/>
                  </a:cubicBezTo>
                  <a:cubicBezTo>
                    <a:pt x="284" y="228"/>
                    <a:pt x="284" y="228"/>
                    <a:pt x="284" y="228"/>
                  </a:cubicBezTo>
                  <a:cubicBezTo>
                    <a:pt x="277" y="224"/>
                    <a:pt x="277" y="217"/>
                    <a:pt x="284" y="213"/>
                  </a:cubicBezTo>
                  <a:cubicBezTo>
                    <a:pt x="339" y="178"/>
                    <a:pt x="339" y="178"/>
                    <a:pt x="339" y="178"/>
                  </a:cubicBezTo>
                  <a:cubicBezTo>
                    <a:pt x="346" y="174"/>
                    <a:pt x="354" y="177"/>
                    <a:pt x="356" y="185"/>
                  </a:cubicBezTo>
                  <a:cubicBezTo>
                    <a:pt x="356" y="185"/>
                    <a:pt x="361" y="203"/>
                    <a:pt x="361" y="220"/>
                  </a:cubicBezTo>
                  <a:close/>
                  <a:moveTo>
                    <a:pt x="321" y="321"/>
                  </a:moveTo>
                  <a:cubicBezTo>
                    <a:pt x="308" y="333"/>
                    <a:pt x="292" y="343"/>
                    <a:pt x="292" y="343"/>
                  </a:cubicBezTo>
                  <a:cubicBezTo>
                    <a:pt x="285" y="347"/>
                    <a:pt x="277" y="343"/>
                    <a:pt x="275" y="335"/>
                  </a:cubicBezTo>
                  <a:cubicBezTo>
                    <a:pt x="260" y="272"/>
                    <a:pt x="260" y="272"/>
                    <a:pt x="260" y="272"/>
                  </a:cubicBezTo>
                  <a:cubicBezTo>
                    <a:pt x="258" y="264"/>
                    <a:pt x="263" y="259"/>
                    <a:pt x="271" y="260"/>
                  </a:cubicBezTo>
                  <a:cubicBezTo>
                    <a:pt x="335" y="276"/>
                    <a:pt x="335" y="276"/>
                    <a:pt x="335" y="276"/>
                  </a:cubicBezTo>
                  <a:cubicBezTo>
                    <a:pt x="343" y="278"/>
                    <a:pt x="346" y="285"/>
                    <a:pt x="342" y="292"/>
                  </a:cubicBezTo>
                  <a:cubicBezTo>
                    <a:pt x="342" y="292"/>
                    <a:pt x="333" y="309"/>
                    <a:pt x="321" y="321"/>
                  </a:cubicBezTo>
                  <a:close/>
                  <a:moveTo>
                    <a:pt x="178" y="341"/>
                  </a:moveTo>
                  <a:cubicBezTo>
                    <a:pt x="213" y="285"/>
                    <a:pt x="213" y="285"/>
                    <a:pt x="213" y="285"/>
                  </a:cubicBezTo>
                  <a:cubicBezTo>
                    <a:pt x="217" y="278"/>
                    <a:pt x="224" y="278"/>
                    <a:pt x="228" y="285"/>
                  </a:cubicBezTo>
                  <a:cubicBezTo>
                    <a:pt x="263" y="341"/>
                    <a:pt x="263" y="341"/>
                    <a:pt x="263" y="341"/>
                  </a:cubicBezTo>
                  <a:cubicBezTo>
                    <a:pt x="267" y="348"/>
                    <a:pt x="264" y="356"/>
                    <a:pt x="256" y="358"/>
                  </a:cubicBezTo>
                  <a:cubicBezTo>
                    <a:pt x="256" y="358"/>
                    <a:pt x="238" y="363"/>
                    <a:pt x="221" y="363"/>
                  </a:cubicBezTo>
                  <a:cubicBezTo>
                    <a:pt x="203" y="363"/>
                    <a:pt x="185" y="358"/>
                    <a:pt x="185" y="358"/>
                  </a:cubicBezTo>
                  <a:cubicBezTo>
                    <a:pt x="177" y="356"/>
                    <a:pt x="174" y="348"/>
                    <a:pt x="178" y="341"/>
                  </a:cubicBezTo>
                  <a:close/>
                  <a:moveTo>
                    <a:pt x="221" y="255"/>
                  </a:moveTo>
                  <a:cubicBezTo>
                    <a:pt x="202" y="255"/>
                    <a:pt x="186" y="240"/>
                    <a:pt x="186" y="220"/>
                  </a:cubicBezTo>
                  <a:cubicBezTo>
                    <a:pt x="186" y="201"/>
                    <a:pt x="202" y="186"/>
                    <a:pt x="221" y="186"/>
                  </a:cubicBezTo>
                  <a:cubicBezTo>
                    <a:pt x="240" y="186"/>
                    <a:pt x="255" y="201"/>
                    <a:pt x="255" y="220"/>
                  </a:cubicBezTo>
                  <a:cubicBezTo>
                    <a:pt x="255" y="240"/>
                    <a:pt x="240" y="255"/>
                    <a:pt x="221" y="255"/>
                  </a:cubicBezTo>
                  <a:close/>
                  <a:moveTo>
                    <a:pt x="120" y="322"/>
                  </a:moveTo>
                  <a:cubicBezTo>
                    <a:pt x="108" y="310"/>
                    <a:pt x="99" y="294"/>
                    <a:pt x="99" y="294"/>
                  </a:cubicBezTo>
                  <a:cubicBezTo>
                    <a:pt x="95" y="286"/>
                    <a:pt x="98" y="279"/>
                    <a:pt x="106" y="277"/>
                  </a:cubicBezTo>
                  <a:cubicBezTo>
                    <a:pt x="170" y="262"/>
                    <a:pt x="170" y="262"/>
                    <a:pt x="170" y="262"/>
                  </a:cubicBezTo>
                  <a:cubicBezTo>
                    <a:pt x="178" y="260"/>
                    <a:pt x="182" y="265"/>
                    <a:pt x="181" y="273"/>
                  </a:cubicBezTo>
                  <a:cubicBezTo>
                    <a:pt x="165" y="337"/>
                    <a:pt x="165" y="337"/>
                    <a:pt x="165" y="337"/>
                  </a:cubicBezTo>
                  <a:cubicBezTo>
                    <a:pt x="163" y="345"/>
                    <a:pt x="156" y="348"/>
                    <a:pt x="149" y="344"/>
                  </a:cubicBezTo>
                  <a:cubicBezTo>
                    <a:pt x="149" y="344"/>
                    <a:pt x="133" y="335"/>
                    <a:pt x="120" y="322"/>
                  </a:cubicBezTo>
                  <a:close/>
                  <a:moveTo>
                    <a:pt x="100" y="180"/>
                  </a:moveTo>
                  <a:cubicBezTo>
                    <a:pt x="156" y="215"/>
                    <a:pt x="156" y="215"/>
                    <a:pt x="156" y="215"/>
                  </a:cubicBezTo>
                  <a:cubicBezTo>
                    <a:pt x="163" y="219"/>
                    <a:pt x="163" y="226"/>
                    <a:pt x="156" y="230"/>
                  </a:cubicBezTo>
                  <a:cubicBezTo>
                    <a:pt x="100" y="264"/>
                    <a:pt x="100" y="264"/>
                    <a:pt x="100" y="264"/>
                  </a:cubicBezTo>
                  <a:cubicBezTo>
                    <a:pt x="93" y="269"/>
                    <a:pt x="85" y="266"/>
                    <a:pt x="83" y="258"/>
                  </a:cubicBezTo>
                  <a:cubicBezTo>
                    <a:pt x="83" y="258"/>
                    <a:pt x="78" y="240"/>
                    <a:pt x="78" y="222"/>
                  </a:cubicBezTo>
                  <a:cubicBezTo>
                    <a:pt x="78" y="205"/>
                    <a:pt x="83" y="187"/>
                    <a:pt x="83" y="187"/>
                  </a:cubicBezTo>
                  <a:cubicBezTo>
                    <a:pt x="85" y="179"/>
                    <a:pt x="93" y="176"/>
                    <a:pt x="100" y="180"/>
                  </a:cubicBezTo>
                  <a:close/>
                  <a:moveTo>
                    <a:pt x="119" y="122"/>
                  </a:moveTo>
                  <a:cubicBezTo>
                    <a:pt x="131" y="109"/>
                    <a:pt x="148" y="100"/>
                    <a:pt x="148" y="100"/>
                  </a:cubicBezTo>
                  <a:cubicBezTo>
                    <a:pt x="155" y="96"/>
                    <a:pt x="162" y="100"/>
                    <a:pt x="164" y="108"/>
                  </a:cubicBezTo>
                  <a:cubicBezTo>
                    <a:pt x="179" y="171"/>
                    <a:pt x="179" y="171"/>
                    <a:pt x="179" y="171"/>
                  </a:cubicBezTo>
                  <a:cubicBezTo>
                    <a:pt x="181" y="179"/>
                    <a:pt x="176" y="184"/>
                    <a:pt x="168" y="182"/>
                  </a:cubicBezTo>
                  <a:cubicBezTo>
                    <a:pt x="104" y="167"/>
                    <a:pt x="104" y="167"/>
                    <a:pt x="104" y="167"/>
                  </a:cubicBezTo>
                  <a:cubicBezTo>
                    <a:pt x="96" y="165"/>
                    <a:pt x="93" y="158"/>
                    <a:pt x="97" y="151"/>
                  </a:cubicBezTo>
                  <a:cubicBezTo>
                    <a:pt x="97" y="151"/>
                    <a:pt x="106" y="134"/>
                    <a:pt x="119" y="122"/>
                  </a:cubicBezTo>
                  <a:close/>
                  <a:moveTo>
                    <a:pt x="261" y="102"/>
                  </a:moveTo>
                  <a:cubicBezTo>
                    <a:pt x="227" y="157"/>
                    <a:pt x="227" y="157"/>
                    <a:pt x="227" y="157"/>
                  </a:cubicBezTo>
                  <a:cubicBezTo>
                    <a:pt x="222" y="164"/>
                    <a:pt x="215" y="164"/>
                    <a:pt x="211" y="157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2" y="95"/>
                    <a:pt x="175" y="87"/>
                    <a:pt x="183" y="85"/>
                  </a:cubicBezTo>
                  <a:cubicBezTo>
                    <a:pt x="183" y="85"/>
                    <a:pt x="201" y="80"/>
                    <a:pt x="219" y="80"/>
                  </a:cubicBezTo>
                  <a:cubicBezTo>
                    <a:pt x="236" y="80"/>
                    <a:pt x="254" y="85"/>
                    <a:pt x="254" y="85"/>
                  </a:cubicBezTo>
                  <a:cubicBezTo>
                    <a:pt x="262" y="87"/>
                    <a:pt x="265" y="95"/>
                    <a:pt x="261" y="102"/>
                  </a:cubicBezTo>
                  <a:close/>
                  <a:moveTo>
                    <a:pt x="319" y="121"/>
                  </a:moveTo>
                  <a:cubicBezTo>
                    <a:pt x="332" y="133"/>
                    <a:pt x="341" y="149"/>
                    <a:pt x="341" y="149"/>
                  </a:cubicBezTo>
                  <a:cubicBezTo>
                    <a:pt x="345" y="156"/>
                    <a:pt x="342" y="164"/>
                    <a:pt x="334" y="166"/>
                  </a:cubicBezTo>
                  <a:cubicBezTo>
                    <a:pt x="270" y="181"/>
                    <a:pt x="270" y="181"/>
                    <a:pt x="270" y="181"/>
                  </a:cubicBezTo>
                  <a:cubicBezTo>
                    <a:pt x="262" y="183"/>
                    <a:pt x="257" y="178"/>
                    <a:pt x="259" y="170"/>
                  </a:cubicBezTo>
                  <a:cubicBezTo>
                    <a:pt x="274" y="106"/>
                    <a:pt x="274" y="106"/>
                    <a:pt x="274" y="106"/>
                  </a:cubicBezTo>
                  <a:cubicBezTo>
                    <a:pt x="276" y="98"/>
                    <a:pt x="283" y="95"/>
                    <a:pt x="290" y="99"/>
                  </a:cubicBezTo>
                  <a:cubicBezTo>
                    <a:pt x="290" y="99"/>
                    <a:pt x="307" y="108"/>
                    <a:pt x="319" y="12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35" name="Freeform 8"/>
            <p:cNvSpPr>
              <a:spLocks/>
            </p:cNvSpPr>
            <p:nvPr userDrawn="1"/>
          </p:nvSpPr>
          <p:spPr bwMode="auto">
            <a:xfrm>
              <a:off x="8040688" y="7580313"/>
              <a:ext cx="2109787" cy="2235200"/>
            </a:xfrm>
            <a:custGeom>
              <a:avLst/>
              <a:gdLst>
                <a:gd name="T0" fmla="*/ 516 w 601"/>
                <a:gd name="T1" fmla="*/ 0 h 635"/>
                <a:gd name="T2" fmla="*/ 296 w 601"/>
                <a:gd name="T3" fmla="*/ 208 h 635"/>
                <a:gd name="T4" fmla="*/ 220 w 601"/>
                <a:gd name="T5" fmla="*/ 195 h 635"/>
                <a:gd name="T6" fmla="*/ 0 w 601"/>
                <a:gd name="T7" fmla="*/ 415 h 635"/>
                <a:gd name="T8" fmla="*/ 220 w 601"/>
                <a:gd name="T9" fmla="*/ 635 h 635"/>
                <a:gd name="T10" fmla="*/ 601 w 601"/>
                <a:gd name="T11" fmla="*/ 635 h 635"/>
                <a:gd name="T12" fmla="*/ 601 w 601"/>
                <a:gd name="T13" fmla="*/ 17 h 635"/>
                <a:gd name="T14" fmla="*/ 516 w 601"/>
                <a:gd name="T15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1" h="635">
                  <a:moveTo>
                    <a:pt x="516" y="0"/>
                  </a:moveTo>
                  <a:cubicBezTo>
                    <a:pt x="398" y="0"/>
                    <a:pt x="302" y="92"/>
                    <a:pt x="296" y="208"/>
                  </a:cubicBezTo>
                  <a:cubicBezTo>
                    <a:pt x="272" y="200"/>
                    <a:pt x="247" y="195"/>
                    <a:pt x="220" y="195"/>
                  </a:cubicBezTo>
                  <a:cubicBezTo>
                    <a:pt x="99" y="195"/>
                    <a:pt x="0" y="293"/>
                    <a:pt x="0" y="415"/>
                  </a:cubicBezTo>
                  <a:cubicBezTo>
                    <a:pt x="0" y="536"/>
                    <a:pt x="99" y="635"/>
                    <a:pt x="220" y="635"/>
                  </a:cubicBezTo>
                  <a:cubicBezTo>
                    <a:pt x="601" y="635"/>
                    <a:pt x="601" y="635"/>
                    <a:pt x="601" y="635"/>
                  </a:cubicBezTo>
                  <a:cubicBezTo>
                    <a:pt x="601" y="17"/>
                    <a:pt x="601" y="17"/>
                    <a:pt x="601" y="17"/>
                  </a:cubicBezTo>
                  <a:cubicBezTo>
                    <a:pt x="575" y="6"/>
                    <a:pt x="546" y="0"/>
                    <a:pt x="5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36" name="Freeform 9"/>
            <p:cNvSpPr>
              <a:spLocks/>
            </p:cNvSpPr>
            <p:nvPr userDrawn="1"/>
          </p:nvSpPr>
          <p:spPr bwMode="auto">
            <a:xfrm>
              <a:off x="12195175" y="7151688"/>
              <a:ext cx="2590800" cy="2663825"/>
            </a:xfrm>
            <a:custGeom>
              <a:avLst/>
              <a:gdLst>
                <a:gd name="T0" fmla="*/ 738 w 738"/>
                <a:gd name="T1" fmla="*/ 537 h 757"/>
                <a:gd name="T2" fmla="*/ 518 w 738"/>
                <a:gd name="T3" fmla="*/ 317 h 757"/>
                <a:gd name="T4" fmla="*/ 495 w 738"/>
                <a:gd name="T5" fmla="*/ 318 h 757"/>
                <a:gd name="T6" fmla="*/ 518 w 738"/>
                <a:gd name="T7" fmla="*/ 221 h 757"/>
                <a:gd name="T8" fmla="*/ 297 w 738"/>
                <a:gd name="T9" fmla="*/ 0 h 757"/>
                <a:gd name="T10" fmla="*/ 79 w 738"/>
                <a:gd name="T11" fmla="*/ 194 h 757"/>
                <a:gd name="T12" fmla="*/ 0 w 738"/>
                <a:gd name="T13" fmla="*/ 139 h 757"/>
                <a:gd name="T14" fmla="*/ 0 w 738"/>
                <a:gd name="T15" fmla="*/ 757 h 757"/>
                <a:gd name="T16" fmla="*/ 518 w 738"/>
                <a:gd name="T17" fmla="*/ 757 h 757"/>
                <a:gd name="T18" fmla="*/ 738 w 738"/>
                <a:gd name="T19" fmla="*/ 537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8" h="757">
                  <a:moveTo>
                    <a:pt x="738" y="537"/>
                  </a:moveTo>
                  <a:cubicBezTo>
                    <a:pt x="738" y="415"/>
                    <a:pt x="639" y="317"/>
                    <a:pt x="518" y="317"/>
                  </a:cubicBezTo>
                  <a:cubicBezTo>
                    <a:pt x="510" y="317"/>
                    <a:pt x="502" y="317"/>
                    <a:pt x="495" y="318"/>
                  </a:cubicBezTo>
                  <a:cubicBezTo>
                    <a:pt x="509" y="289"/>
                    <a:pt x="518" y="256"/>
                    <a:pt x="518" y="221"/>
                  </a:cubicBezTo>
                  <a:cubicBezTo>
                    <a:pt x="518" y="99"/>
                    <a:pt x="419" y="0"/>
                    <a:pt x="297" y="0"/>
                  </a:cubicBezTo>
                  <a:cubicBezTo>
                    <a:pt x="185" y="0"/>
                    <a:pt x="92" y="85"/>
                    <a:pt x="79" y="194"/>
                  </a:cubicBezTo>
                  <a:cubicBezTo>
                    <a:pt x="57" y="171"/>
                    <a:pt x="31" y="151"/>
                    <a:pt x="0" y="139"/>
                  </a:cubicBezTo>
                  <a:cubicBezTo>
                    <a:pt x="0" y="757"/>
                    <a:pt x="0" y="757"/>
                    <a:pt x="0" y="757"/>
                  </a:cubicBezTo>
                  <a:cubicBezTo>
                    <a:pt x="518" y="757"/>
                    <a:pt x="518" y="757"/>
                    <a:pt x="518" y="757"/>
                  </a:cubicBezTo>
                  <a:cubicBezTo>
                    <a:pt x="639" y="757"/>
                    <a:pt x="738" y="658"/>
                    <a:pt x="738" y="5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237" name="Freeform 42"/>
          <p:cNvSpPr>
            <a:spLocks/>
          </p:cNvSpPr>
          <p:nvPr userDrawn="1"/>
        </p:nvSpPr>
        <p:spPr bwMode="auto">
          <a:xfrm>
            <a:off x="8716653" y="1485604"/>
            <a:ext cx="1403969" cy="840253"/>
          </a:xfrm>
          <a:custGeom>
            <a:avLst/>
            <a:gdLst>
              <a:gd name="T0" fmla="*/ 218 w 242"/>
              <a:gd name="T1" fmla="*/ 72 h 145"/>
              <a:gd name="T2" fmla="*/ 178 w 242"/>
              <a:gd name="T3" fmla="*/ 41 h 145"/>
              <a:gd name="T4" fmla="*/ 178 w 242"/>
              <a:gd name="T5" fmla="*/ 41 h 145"/>
              <a:gd name="T6" fmla="*/ 178 w 242"/>
              <a:gd name="T7" fmla="*/ 41 h 145"/>
              <a:gd name="T8" fmla="*/ 137 w 242"/>
              <a:gd name="T9" fmla="*/ 0 h 145"/>
              <a:gd name="T10" fmla="*/ 100 w 242"/>
              <a:gd name="T11" fmla="*/ 21 h 145"/>
              <a:gd name="T12" fmla="*/ 87 w 242"/>
              <a:gd name="T13" fmla="*/ 19 h 145"/>
              <a:gd name="T14" fmla="*/ 49 w 242"/>
              <a:gd name="T15" fmla="*/ 58 h 145"/>
              <a:gd name="T16" fmla="*/ 49 w 242"/>
              <a:gd name="T17" fmla="*/ 58 h 145"/>
              <a:gd name="T18" fmla="*/ 44 w 242"/>
              <a:gd name="T19" fmla="*/ 58 h 145"/>
              <a:gd name="T20" fmla="*/ 0 w 242"/>
              <a:gd name="T21" fmla="*/ 101 h 145"/>
              <a:gd name="T22" fmla="*/ 44 w 242"/>
              <a:gd name="T23" fmla="*/ 145 h 145"/>
              <a:gd name="T24" fmla="*/ 204 w 242"/>
              <a:gd name="T25" fmla="*/ 145 h 145"/>
              <a:gd name="T26" fmla="*/ 242 w 242"/>
              <a:gd name="T27" fmla="*/ 107 h 145"/>
              <a:gd name="T28" fmla="*/ 218 w 242"/>
              <a:gd name="T29" fmla="*/ 7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42" h="145">
                <a:moveTo>
                  <a:pt x="218" y="72"/>
                </a:moveTo>
                <a:cubicBezTo>
                  <a:pt x="213" y="54"/>
                  <a:pt x="197" y="41"/>
                  <a:pt x="178" y="41"/>
                </a:cubicBezTo>
                <a:cubicBezTo>
                  <a:pt x="178" y="41"/>
                  <a:pt x="178" y="41"/>
                  <a:pt x="178" y="41"/>
                </a:cubicBezTo>
                <a:cubicBezTo>
                  <a:pt x="178" y="41"/>
                  <a:pt x="178" y="41"/>
                  <a:pt x="178" y="41"/>
                </a:cubicBezTo>
                <a:cubicBezTo>
                  <a:pt x="178" y="18"/>
                  <a:pt x="159" y="0"/>
                  <a:pt x="137" y="0"/>
                </a:cubicBezTo>
                <a:cubicBezTo>
                  <a:pt x="121" y="0"/>
                  <a:pt x="107" y="8"/>
                  <a:pt x="100" y="21"/>
                </a:cubicBezTo>
                <a:cubicBezTo>
                  <a:pt x="96" y="20"/>
                  <a:pt x="92" y="19"/>
                  <a:pt x="87" y="19"/>
                </a:cubicBezTo>
                <a:cubicBezTo>
                  <a:pt x="66" y="19"/>
                  <a:pt x="49" y="36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7" y="58"/>
                  <a:pt x="45" y="58"/>
                  <a:pt x="44" y="58"/>
                </a:cubicBezTo>
                <a:cubicBezTo>
                  <a:pt x="19" y="58"/>
                  <a:pt x="0" y="77"/>
                  <a:pt x="0" y="101"/>
                </a:cubicBezTo>
                <a:cubicBezTo>
                  <a:pt x="0" y="125"/>
                  <a:pt x="19" y="145"/>
                  <a:pt x="44" y="145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25" y="145"/>
                  <a:pt x="242" y="128"/>
                  <a:pt x="242" y="107"/>
                </a:cubicBezTo>
                <a:cubicBezTo>
                  <a:pt x="242" y="91"/>
                  <a:pt x="232" y="78"/>
                  <a:pt x="218" y="7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38" name="Freeform 237"/>
          <p:cNvSpPr>
            <a:spLocks/>
          </p:cNvSpPr>
          <p:nvPr userDrawn="1"/>
        </p:nvSpPr>
        <p:spPr bwMode="auto">
          <a:xfrm flipH="1">
            <a:off x="7542827" y="2325857"/>
            <a:ext cx="731512" cy="297301"/>
          </a:xfrm>
          <a:custGeom>
            <a:avLst/>
            <a:gdLst>
              <a:gd name="T0" fmla="*/ 621 w 696"/>
              <a:gd name="T1" fmla="*/ 132 h 281"/>
              <a:gd name="T2" fmla="*/ 609 w 696"/>
              <a:gd name="T3" fmla="*/ 133 h 281"/>
              <a:gd name="T4" fmla="*/ 469 w 696"/>
              <a:gd name="T5" fmla="*/ 0 h 281"/>
              <a:gd name="T6" fmla="*/ 333 w 696"/>
              <a:gd name="T7" fmla="*/ 104 h 281"/>
              <a:gd name="T8" fmla="*/ 258 w 696"/>
              <a:gd name="T9" fmla="*/ 73 h 281"/>
              <a:gd name="T10" fmla="*/ 155 w 696"/>
              <a:gd name="T11" fmla="*/ 167 h 281"/>
              <a:gd name="T12" fmla="*/ 105 w 696"/>
              <a:gd name="T13" fmla="*/ 190 h 281"/>
              <a:gd name="T14" fmla="*/ 58 w 696"/>
              <a:gd name="T15" fmla="*/ 166 h 281"/>
              <a:gd name="T16" fmla="*/ 0 w 696"/>
              <a:gd name="T17" fmla="*/ 224 h 281"/>
              <a:gd name="T18" fmla="*/ 58 w 696"/>
              <a:gd name="T19" fmla="*/ 281 h 281"/>
              <a:gd name="T20" fmla="*/ 74 w 696"/>
              <a:gd name="T21" fmla="*/ 281 h 281"/>
              <a:gd name="T22" fmla="*/ 264 w 696"/>
              <a:gd name="T23" fmla="*/ 281 h 281"/>
              <a:gd name="T24" fmla="*/ 370 w 696"/>
              <a:gd name="T25" fmla="*/ 281 h 281"/>
              <a:gd name="T26" fmla="*/ 626 w 696"/>
              <a:gd name="T27" fmla="*/ 281 h 281"/>
              <a:gd name="T28" fmla="*/ 626 w 696"/>
              <a:gd name="T29" fmla="*/ 281 h 281"/>
              <a:gd name="T30" fmla="*/ 696 w 696"/>
              <a:gd name="T31" fmla="*/ 207 h 281"/>
              <a:gd name="T32" fmla="*/ 621 w 696"/>
              <a:gd name="T33" fmla="*/ 132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96" h="281">
                <a:moveTo>
                  <a:pt x="621" y="132"/>
                </a:moveTo>
                <a:cubicBezTo>
                  <a:pt x="617" y="132"/>
                  <a:pt x="613" y="133"/>
                  <a:pt x="609" y="133"/>
                </a:cubicBezTo>
                <a:cubicBezTo>
                  <a:pt x="606" y="59"/>
                  <a:pt x="544" y="0"/>
                  <a:pt x="469" y="0"/>
                </a:cubicBezTo>
                <a:cubicBezTo>
                  <a:pt x="403" y="0"/>
                  <a:pt x="349" y="44"/>
                  <a:pt x="333" y="104"/>
                </a:cubicBezTo>
                <a:cubicBezTo>
                  <a:pt x="314" y="85"/>
                  <a:pt x="287" y="73"/>
                  <a:pt x="258" y="73"/>
                </a:cubicBezTo>
                <a:cubicBezTo>
                  <a:pt x="204" y="73"/>
                  <a:pt x="160" y="114"/>
                  <a:pt x="155" y="167"/>
                </a:cubicBezTo>
                <a:cubicBezTo>
                  <a:pt x="136" y="170"/>
                  <a:pt x="119" y="178"/>
                  <a:pt x="105" y="190"/>
                </a:cubicBezTo>
                <a:cubicBezTo>
                  <a:pt x="95" y="175"/>
                  <a:pt x="78" y="166"/>
                  <a:pt x="58" y="166"/>
                </a:cubicBezTo>
                <a:cubicBezTo>
                  <a:pt x="26" y="166"/>
                  <a:pt x="0" y="192"/>
                  <a:pt x="0" y="224"/>
                </a:cubicBezTo>
                <a:cubicBezTo>
                  <a:pt x="0" y="256"/>
                  <a:pt x="26" y="281"/>
                  <a:pt x="58" y="281"/>
                </a:cubicBezTo>
                <a:cubicBezTo>
                  <a:pt x="74" y="281"/>
                  <a:pt x="74" y="281"/>
                  <a:pt x="74" y="281"/>
                </a:cubicBezTo>
                <a:cubicBezTo>
                  <a:pt x="264" y="281"/>
                  <a:pt x="264" y="281"/>
                  <a:pt x="264" y="281"/>
                </a:cubicBezTo>
                <a:cubicBezTo>
                  <a:pt x="370" y="281"/>
                  <a:pt x="370" y="281"/>
                  <a:pt x="370" y="281"/>
                </a:cubicBezTo>
                <a:cubicBezTo>
                  <a:pt x="626" y="281"/>
                  <a:pt x="626" y="281"/>
                  <a:pt x="626" y="281"/>
                </a:cubicBezTo>
                <a:cubicBezTo>
                  <a:pt x="626" y="281"/>
                  <a:pt x="626" y="281"/>
                  <a:pt x="626" y="281"/>
                </a:cubicBezTo>
                <a:cubicBezTo>
                  <a:pt x="665" y="279"/>
                  <a:pt x="696" y="247"/>
                  <a:pt x="696" y="207"/>
                </a:cubicBezTo>
                <a:cubicBezTo>
                  <a:pt x="696" y="166"/>
                  <a:pt x="662" y="132"/>
                  <a:pt x="621" y="1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015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6540" y="3954457"/>
            <a:ext cx="6399213" cy="1830388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17165"/>
            <a:ext cx="8229535" cy="1837298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3333">
                      <a:schemeClr val="tx2"/>
                    </a:gs>
                    <a:gs pos="3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7580" y="6122995"/>
            <a:ext cx="1828800" cy="39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7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364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5197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>
            <a:spAutoFit/>
          </a:bodyPr>
          <a:lstStyle>
            <a:lvl1pPr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606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>
            <a:spAutoFit/>
          </a:bodyPr>
          <a:lstStyle>
            <a:lvl1pPr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419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>
            <a:spAutoFit/>
          </a:bodyPr>
          <a:lstStyle>
            <a:lvl1pPr>
              <a:defRPr sz="36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97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1330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170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267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061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25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10056812" cy="2751698"/>
          </a:xfrm>
          <a:noFill/>
        </p:spPr>
        <p:txBody>
          <a:bodyPr tIns="91440" bIns="91440" anchor="t" anchorCtr="0"/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1829593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6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512095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10056812" cy="2751698"/>
          </a:xfrm>
          <a:noFill/>
        </p:spPr>
        <p:txBody>
          <a:bodyPr tIns="91440" bIns="91440" anchor="t" anchorCtr="0"/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352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532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918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>
            <a:spAutoFit/>
          </a:bodyPr>
          <a:lstStyle>
            <a:lvl1pPr>
              <a:defRPr sz="36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96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427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-50 Right Photo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444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442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524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3434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158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025260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2888"/>
            <a:ext cx="11856403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3229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© 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2014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9230" y="3145040"/>
            <a:ext cx="3288506" cy="70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925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47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" t="1853" r="1090"/>
          <a:stretch/>
        </p:blipFill>
        <p:spPr>
          <a:xfrm flipH="1">
            <a:off x="0" y="2"/>
            <a:ext cx="12434704" cy="6994521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274638" y="2119163"/>
            <a:ext cx="6400800" cy="3664099"/>
          </a:xfrm>
          <a:prstGeom prst="rect">
            <a:avLst/>
          </a:prstGeom>
          <a:solidFill>
            <a:srgbClr val="0078D7">
              <a:alpha val="9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err="1" smtClean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2" y="2119178"/>
            <a:ext cx="6402388" cy="1828800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954463"/>
            <a:ext cx="6402388" cy="1828800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7580" y="479425"/>
            <a:ext cx="1828800" cy="39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7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34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6540" y="3954457"/>
            <a:ext cx="6399213" cy="1830388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17165"/>
            <a:ext cx="8229535" cy="1828800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3333">
                      <a:schemeClr val="tx2"/>
                    </a:gs>
                    <a:gs pos="3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7580" y="6121924"/>
            <a:ext cx="1828800" cy="39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3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828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056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>
            <a:spAutoFit/>
          </a:bodyPr>
          <a:lstStyle>
            <a:lvl1pPr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29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>
            <a:spAutoFit/>
          </a:bodyPr>
          <a:lstStyle>
            <a:lvl1pPr>
              <a:defRPr sz="36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44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055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778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61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235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444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39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10056812" cy="2751698"/>
          </a:xfrm>
          <a:noFill/>
        </p:spPr>
        <p:txBody>
          <a:bodyPr tIns="91440" bIns="91440" anchor="t" anchorCtr="0"/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1829593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6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888096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10056812" cy="2751698"/>
          </a:xfrm>
          <a:noFill/>
        </p:spPr>
        <p:txBody>
          <a:bodyPr tIns="91440" bIns="91440" anchor="t" anchorCtr="0"/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492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353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295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38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-50 Right Photo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6566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9477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683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459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070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371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151745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2888"/>
            <a:ext cx="11856403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3229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© 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2014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9230" y="3145040"/>
            <a:ext cx="3288506" cy="70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762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225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llustration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6540" y="3954457"/>
            <a:ext cx="6399213" cy="1830388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17165"/>
            <a:ext cx="6401051" cy="1837298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3030">
                      <a:schemeClr val="tx1"/>
                    </a:gs>
                    <a:gs pos="23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7580" y="6120853"/>
            <a:ext cx="1828800" cy="393896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7498383" y="479775"/>
            <a:ext cx="3810000" cy="6437312"/>
            <a:chOff x="7407275" y="388938"/>
            <a:chExt cx="3810000" cy="643731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407275" y="6561138"/>
              <a:ext cx="3708400" cy="265112"/>
            </a:xfrm>
            <a:custGeom>
              <a:avLst/>
              <a:gdLst>
                <a:gd name="T0" fmla="*/ 1382 w 1425"/>
                <a:gd name="T1" fmla="*/ 0 h 102"/>
                <a:gd name="T2" fmla="*/ 1376 w 1425"/>
                <a:gd name="T3" fmla="*/ 1 h 102"/>
                <a:gd name="T4" fmla="*/ 1376 w 1425"/>
                <a:gd name="T5" fmla="*/ 0 h 102"/>
                <a:gd name="T6" fmla="*/ 1298 w 1425"/>
                <a:gd name="T7" fmla="*/ 0 h 102"/>
                <a:gd name="T8" fmla="*/ 1298 w 1425"/>
                <a:gd name="T9" fmla="*/ 81 h 102"/>
                <a:gd name="T10" fmla="*/ 1230 w 1425"/>
                <a:gd name="T11" fmla="*/ 81 h 102"/>
                <a:gd name="T12" fmla="*/ 1230 w 1425"/>
                <a:gd name="T13" fmla="*/ 0 h 102"/>
                <a:gd name="T14" fmla="*/ 954 w 1425"/>
                <a:gd name="T15" fmla="*/ 0 h 102"/>
                <a:gd name="T16" fmla="*/ 954 w 1425"/>
                <a:gd name="T17" fmla="*/ 81 h 102"/>
                <a:gd name="T18" fmla="*/ 886 w 1425"/>
                <a:gd name="T19" fmla="*/ 81 h 102"/>
                <a:gd name="T20" fmla="*/ 886 w 1425"/>
                <a:gd name="T21" fmla="*/ 0 h 102"/>
                <a:gd name="T22" fmla="*/ 775 w 1425"/>
                <a:gd name="T23" fmla="*/ 0 h 102"/>
                <a:gd name="T24" fmla="*/ 835 w 1425"/>
                <a:gd name="T25" fmla="*/ 60 h 102"/>
                <a:gd name="T26" fmla="*/ 835 w 1425"/>
                <a:gd name="T27" fmla="*/ 82 h 102"/>
                <a:gd name="T28" fmla="*/ 664 w 1425"/>
                <a:gd name="T29" fmla="*/ 82 h 102"/>
                <a:gd name="T30" fmla="*/ 659 w 1425"/>
                <a:gd name="T31" fmla="*/ 82 h 102"/>
                <a:gd name="T32" fmla="*/ 659 w 1425"/>
                <a:gd name="T33" fmla="*/ 0 h 102"/>
                <a:gd name="T34" fmla="*/ 573 w 1425"/>
                <a:gd name="T35" fmla="*/ 0 h 102"/>
                <a:gd name="T36" fmla="*/ 573 w 1425"/>
                <a:gd name="T37" fmla="*/ 19 h 102"/>
                <a:gd name="T38" fmla="*/ 615 w 1425"/>
                <a:gd name="T39" fmla="*/ 60 h 102"/>
                <a:gd name="T40" fmla="*/ 615 w 1425"/>
                <a:gd name="T41" fmla="*/ 82 h 102"/>
                <a:gd name="T42" fmla="*/ 444 w 1425"/>
                <a:gd name="T43" fmla="*/ 82 h 102"/>
                <a:gd name="T44" fmla="*/ 444 w 1425"/>
                <a:gd name="T45" fmla="*/ 0 h 102"/>
                <a:gd name="T46" fmla="*/ 405 w 1425"/>
                <a:gd name="T47" fmla="*/ 0 h 102"/>
                <a:gd name="T48" fmla="*/ 405 w 1425"/>
                <a:gd name="T49" fmla="*/ 82 h 102"/>
                <a:gd name="T50" fmla="*/ 337 w 1425"/>
                <a:gd name="T51" fmla="*/ 82 h 102"/>
                <a:gd name="T52" fmla="*/ 337 w 1425"/>
                <a:gd name="T53" fmla="*/ 0 h 102"/>
                <a:gd name="T54" fmla="*/ 251 w 1425"/>
                <a:gd name="T55" fmla="*/ 0 h 102"/>
                <a:gd name="T56" fmla="*/ 251 w 1425"/>
                <a:gd name="T57" fmla="*/ 82 h 102"/>
                <a:gd name="T58" fmla="*/ 182 w 1425"/>
                <a:gd name="T59" fmla="*/ 82 h 102"/>
                <a:gd name="T60" fmla="*/ 182 w 1425"/>
                <a:gd name="T61" fmla="*/ 0 h 102"/>
                <a:gd name="T62" fmla="*/ 38 w 1425"/>
                <a:gd name="T63" fmla="*/ 0 h 102"/>
                <a:gd name="T64" fmla="*/ 38 w 1425"/>
                <a:gd name="T65" fmla="*/ 1 h 102"/>
                <a:gd name="T66" fmla="*/ 0 w 1425"/>
                <a:gd name="T67" fmla="*/ 51 h 102"/>
                <a:gd name="T68" fmla="*/ 43 w 1425"/>
                <a:gd name="T69" fmla="*/ 102 h 102"/>
                <a:gd name="T70" fmla="*/ 1382 w 1425"/>
                <a:gd name="T71" fmla="*/ 102 h 102"/>
                <a:gd name="T72" fmla="*/ 1425 w 1425"/>
                <a:gd name="T73" fmla="*/ 51 h 102"/>
                <a:gd name="T74" fmla="*/ 1382 w 1425"/>
                <a:gd name="T7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25" h="102">
                  <a:moveTo>
                    <a:pt x="1382" y="0"/>
                  </a:moveTo>
                  <a:cubicBezTo>
                    <a:pt x="1380" y="0"/>
                    <a:pt x="1378" y="0"/>
                    <a:pt x="1376" y="1"/>
                  </a:cubicBezTo>
                  <a:cubicBezTo>
                    <a:pt x="1376" y="0"/>
                    <a:pt x="1376" y="0"/>
                    <a:pt x="137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8" y="81"/>
                    <a:pt x="1298" y="81"/>
                    <a:pt x="1298" y="81"/>
                  </a:cubicBezTo>
                  <a:cubicBezTo>
                    <a:pt x="1230" y="81"/>
                    <a:pt x="1230" y="81"/>
                    <a:pt x="1230" y="81"/>
                  </a:cubicBezTo>
                  <a:cubicBezTo>
                    <a:pt x="1230" y="0"/>
                    <a:pt x="1230" y="0"/>
                    <a:pt x="1230" y="0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4" y="81"/>
                    <a:pt x="954" y="81"/>
                    <a:pt x="954" y="81"/>
                  </a:cubicBezTo>
                  <a:cubicBezTo>
                    <a:pt x="886" y="81"/>
                    <a:pt x="886" y="81"/>
                    <a:pt x="886" y="81"/>
                  </a:cubicBezTo>
                  <a:cubicBezTo>
                    <a:pt x="886" y="0"/>
                    <a:pt x="886" y="0"/>
                    <a:pt x="886" y="0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835" y="60"/>
                    <a:pt x="835" y="60"/>
                    <a:pt x="835" y="60"/>
                  </a:cubicBezTo>
                  <a:cubicBezTo>
                    <a:pt x="835" y="82"/>
                    <a:pt x="835" y="82"/>
                    <a:pt x="835" y="82"/>
                  </a:cubicBezTo>
                  <a:cubicBezTo>
                    <a:pt x="664" y="82"/>
                    <a:pt x="664" y="82"/>
                    <a:pt x="664" y="82"/>
                  </a:cubicBezTo>
                  <a:cubicBezTo>
                    <a:pt x="659" y="82"/>
                    <a:pt x="659" y="82"/>
                    <a:pt x="659" y="82"/>
                  </a:cubicBezTo>
                  <a:cubicBezTo>
                    <a:pt x="659" y="0"/>
                    <a:pt x="659" y="0"/>
                    <a:pt x="659" y="0"/>
                  </a:cubicBezTo>
                  <a:cubicBezTo>
                    <a:pt x="573" y="0"/>
                    <a:pt x="573" y="0"/>
                    <a:pt x="573" y="0"/>
                  </a:cubicBezTo>
                  <a:cubicBezTo>
                    <a:pt x="573" y="19"/>
                    <a:pt x="573" y="19"/>
                    <a:pt x="573" y="19"/>
                  </a:cubicBezTo>
                  <a:cubicBezTo>
                    <a:pt x="615" y="60"/>
                    <a:pt x="615" y="60"/>
                    <a:pt x="615" y="60"/>
                  </a:cubicBezTo>
                  <a:cubicBezTo>
                    <a:pt x="615" y="82"/>
                    <a:pt x="615" y="82"/>
                    <a:pt x="615" y="82"/>
                  </a:cubicBezTo>
                  <a:cubicBezTo>
                    <a:pt x="444" y="82"/>
                    <a:pt x="444" y="82"/>
                    <a:pt x="444" y="82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05" y="0"/>
                    <a:pt x="405" y="0"/>
                    <a:pt x="405" y="0"/>
                  </a:cubicBezTo>
                  <a:cubicBezTo>
                    <a:pt x="405" y="82"/>
                    <a:pt x="405" y="82"/>
                    <a:pt x="405" y="82"/>
                  </a:cubicBezTo>
                  <a:cubicBezTo>
                    <a:pt x="337" y="82"/>
                    <a:pt x="337" y="82"/>
                    <a:pt x="337" y="82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51" y="82"/>
                    <a:pt x="251" y="82"/>
                    <a:pt x="251" y="82"/>
                  </a:cubicBezTo>
                  <a:cubicBezTo>
                    <a:pt x="182" y="82"/>
                    <a:pt x="182" y="82"/>
                    <a:pt x="182" y="82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17" y="4"/>
                    <a:pt x="0" y="25"/>
                    <a:pt x="0" y="51"/>
                  </a:cubicBezTo>
                  <a:cubicBezTo>
                    <a:pt x="0" y="80"/>
                    <a:pt x="19" y="102"/>
                    <a:pt x="43" y="102"/>
                  </a:cubicBezTo>
                  <a:cubicBezTo>
                    <a:pt x="47" y="102"/>
                    <a:pt x="1378" y="102"/>
                    <a:pt x="1382" y="102"/>
                  </a:cubicBezTo>
                  <a:cubicBezTo>
                    <a:pt x="1406" y="102"/>
                    <a:pt x="1425" y="80"/>
                    <a:pt x="1425" y="51"/>
                  </a:cubicBezTo>
                  <a:cubicBezTo>
                    <a:pt x="1425" y="23"/>
                    <a:pt x="1406" y="0"/>
                    <a:pt x="1382" y="0"/>
                  </a:cubicBezTo>
                </a:path>
              </a:pathLst>
            </a:custGeom>
            <a:solidFill>
              <a:srgbClr val="000000">
                <a:alpha val="13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8135938" y="5138738"/>
              <a:ext cx="2649538" cy="1631950"/>
            </a:xfrm>
            <a:custGeom>
              <a:avLst/>
              <a:gdLst>
                <a:gd name="T0" fmla="*/ 0 w 1669"/>
                <a:gd name="T1" fmla="*/ 0 h 1028"/>
                <a:gd name="T2" fmla="*/ 0 w 1669"/>
                <a:gd name="T3" fmla="*/ 128 h 1028"/>
                <a:gd name="T4" fmla="*/ 993 w 1669"/>
                <a:gd name="T5" fmla="*/ 128 h 1028"/>
                <a:gd name="T6" fmla="*/ 993 w 1669"/>
                <a:gd name="T7" fmla="*/ 1028 h 1028"/>
                <a:gd name="T8" fmla="*/ 1105 w 1669"/>
                <a:gd name="T9" fmla="*/ 1028 h 1028"/>
                <a:gd name="T10" fmla="*/ 1105 w 1669"/>
                <a:gd name="T11" fmla="*/ 128 h 1028"/>
                <a:gd name="T12" fmla="*/ 1557 w 1669"/>
                <a:gd name="T13" fmla="*/ 128 h 1028"/>
                <a:gd name="T14" fmla="*/ 1557 w 1669"/>
                <a:gd name="T15" fmla="*/ 1028 h 1028"/>
                <a:gd name="T16" fmla="*/ 1669 w 1669"/>
                <a:gd name="T17" fmla="*/ 1028 h 1028"/>
                <a:gd name="T18" fmla="*/ 1669 w 1669"/>
                <a:gd name="T19" fmla="*/ 128 h 1028"/>
                <a:gd name="T20" fmla="*/ 1669 w 1669"/>
                <a:gd name="T21" fmla="*/ 118 h 1028"/>
                <a:gd name="T22" fmla="*/ 1669 w 1669"/>
                <a:gd name="T23" fmla="*/ 0 h 1028"/>
                <a:gd name="T24" fmla="*/ 0 w 1669"/>
                <a:gd name="T25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9" h="1028">
                  <a:moveTo>
                    <a:pt x="0" y="0"/>
                  </a:moveTo>
                  <a:lnTo>
                    <a:pt x="0" y="128"/>
                  </a:lnTo>
                  <a:lnTo>
                    <a:pt x="993" y="128"/>
                  </a:lnTo>
                  <a:lnTo>
                    <a:pt x="993" y="1028"/>
                  </a:lnTo>
                  <a:lnTo>
                    <a:pt x="1105" y="1028"/>
                  </a:lnTo>
                  <a:lnTo>
                    <a:pt x="1105" y="128"/>
                  </a:lnTo>
                  <a:lnTo>
                    <a:pt x="1557" y="128"/>
                  </a:lnTo>
                  <a:lnTo>
                    <a:pt x="1557" y="1028"/>
                  </a:lnTo>
                  <a:lnTo>
                    <a:pt x="1669" y="1028"/>
                  </a:lnTo>
                  <a:lnTo>
                    <a:pt x="1669" y="128"/>
                  </a:lnTo>
                  <a:lnTo>
                    <a:pt x="1669" y="118"/>
                  </a:lnTo>
                  <a:lnTo>
                    <a:pt x="16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8135938" y="5138738"/>
              <a:ext cx="2649538" cy="1631950"/>
            </a:xfrm>
            <a:custGeom>
              <a:avLst/>
              <a:gdLst>
                <a:gd name="T0" fmla="*/ 0 w 1669"/>
                <a:gd name="T1" fmla="*/ 0 h 1028"/>
                <a:gd name="T2" fmla="*/ 0 w 1669"/>
                <a:gd name="T3" fmla="*/ 128 h 1028"/>
                <a:gd name="T4" fmla="*/ 993 w 1669"/>
                <a:gd name="T5" fmla="*/ 128 h 1028"/>
                <a:gd name="T6" fmla="*/ 993 w 1669"/>
                <a:gd name="T7" fmla="*/ 1028 h 1028"/>
                <a:gd name="T8" fmla="*/ 1105 w 1669"/>
                <a:gd name="T9" fmla="*/ 1028 h 1028"/>
                <a:gd name="T10" fmla="*/ 1105 w 1669"/>
                <a:gd name="T11" fmla="*/ 128 h 1028"/>
                <a:gd name="T12" fmla="*/ 1557 w 1669"/>
                <a:gd name="T13" fmla="*/ 128 h 1028"/>
                <a:gd name="T14" fmla="*/ 1557 w 1669"/>
                <a:gd name="T15" fmla="*/ 1028 h 1028"/>
                <a:gd name="T16" fmla="*/ 1669 w 1669"/>
                <a:gd name="T17" fmla="*/ 1028 h 1028"/>
                <a:gd name="T18" fmla="*/ 1669 w 1669"/>
                <a:gd name="T19" fmla="*/ 128 h 1028"/>
                <a:gd name="T20" fmla="*/ 1669 w 1669"/>
                <a:gd name="T21" fmla="*/ 118 h 1028"/>
                <a:gd name="T22" fmla="*/ 1669 w 1669"/>
                <a:gd name="T23" fmla="*/ 0 h 1028"/>
                <a:gd name="T24" fmla="*/ 0 w 1669"/>
                <a:gd name="T25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9" h="1028">
                  <a:moveTo>
                    <a:pt x="0" y="0"/>
                  </a:moveTo>
                  <a:lnTo>
                    <a:pt x="0" y="128"/>
                  </a:lnTo>
                  <a:lnTo>
                    <a:pt x="993" y="128"/>
                  </a:lnTo>
                  <a:lnTo>
                    <a:pt x="993" y="1028"/>
                  </a:lnTo>
                  <a:lnTo>
                    <a:pt x="1105" y="1028"/>
                  </a:lnTo>
                  <a:lnTo>
                    <a:pt x="1105" y="128"/>
                  </a:lnTo>
                  <a:lnTo>
                    <a:pt x="1557" y="128"/>
                  </a:lnTo>
                  <a:lnTo>
                    <a:pt x="1557" y="1028"/>
                  </a:lnTo>
                  <a:lnTo>
                    <a:pt x="1669" y="1028"/>
                  </a:lnTo>
                  <a:lnTo>
                    <a:pt x="1669" y="128"/>
                  </a:lnTo>
                  <a:lnTo>
                    <a:pt x="1669" y="118"/>
                  </a:lnTo>
                  <a:lnTo>
                    <a:pt x="166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9801225" y="5138738"/>
              <a:ext cx="984250" cy="1631950"/>
            </a:xfrm>
            <a:custGeom>
              <a:avLst/>
              <a:gdLst>
                <a:gd name="T0" fmla="*/ 620 w 620"/>
                <a:gd name="T1" fmla="*/ 0 h 1028"/>
                <a:gd name="T2" fmla="*/ 0 w 620"/>
                <a:gd name="T3" fmla="*/ 0 h 1028"/>
                <a:gd name="T4" fmla="*/ 0 w 620"/>
                <a:gd name="T5" fmla="*/ 114 h 1028"/>
                <a:gd name="T6" fmla="*/ 0 w 620"/>
                <a:gd name="T7" fmla="*/ 128 h 1028"/>
                <a:gd name="T8" fmla="*/ 0 w 620"/>
                <a:gd name="T9" fmla="*/ 1028 h 1028"/>
                <a:gd name="T10" fmla="*/ 56 w 620"/>
                <a:gd name="T11" fmla="*/ 1028 h 1028"/>
                <a:gd name="T12" fmla="*/ 56 w 620"/>
                <a:gd name="T13" fmla="*/ 896 h 1028"/>
                <a:gd name="T14" fmla="*/ 56 w 620"/>
                <a:gd name="T15" fmla="*/ 128 h 1028"/>
                <a:gd name="T16" fmla="*/ 564 w 620"/>
                <a:gd name="T17" fmla="*/ 128 h 1028"/>
                <a:gd name="T18" fmla="*/ 564 w 620"/>
                <a:gd name="T19" fmla="*/ 1028 h 1028"/>
                <a:gd name="T20" fmla="*/ 620 w 620"/>
                <a:gd name="T21" fmla="*/ 1028 h 1028"/>
                <a:gd name="T22" fmla="*/ 620 w 620"/>
                <a:gd name="T23" fmla="*/ 896 h 1028"/>
                <a:gd name="T24" fmla="*/ 620 w 620"/>
                <a:gd name="T25" fmla="*/ 128 h 1028"/>
                <a:gd name="T26" fmla="*/ 620 w 620"/>
                <a:gd name="T27" fmla="*/ 118 h 1028"/>
                <a:gd name="T28" fmla="*/ 620 w 620"/>
                <a:gd name="T29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0" h="1028">
                  <a:moveTo>
                    <a:pt x="620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0" y="128"/>
                  </a:lnTo>
                  <a:lnTo>
                    <a:pt x="0" y="1028"/>
                  </a:lnTo>
                  <a:lnTo>
                    <a:pt x="56" y="1028"/>
                  </a:lnTo>
                  <a:lnTo>
                    <a:pt x="56" y="896"/>
                  </a:lnTo>
                  <a:lnTo>
                    <a:pt x="56" y="128"/>
                  </a:lnTo>
                  <a:lnTo>
                    <a:pt x="564" y="128"/>
                  </a:lnTo>
                  <a:lnTo>
                    <a:pt x="564" y="1028"/>
                  </a:lnTo>
                  <a:lnTo>
                    <a:pt x="620" y="1028"/>
                  </a:lnTo>
                  <a:lnTo>
                    <a:pt x="620" y="896"/>
                  </a:lnTo>
                  <a:lnTo>
                    <a:pt x="620" y="128"/>
                  </a:lnTo>
                  <a:lnTo>
                    <a:pt x="620" y="118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rgbClr val="5E2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9801225" y="5138738"/>
              <a:ext cx="984250" cy="1631950"/>
            </a:xfrm>
            <a:custGeom>
              <a:avLst/>
              <a:gdLst>
                <a:gd name="T0" fmla="*/ 620 w 620"/>
                <a:gd name="T1" fmla="*/ 0 h 1028"/>
                <a:gd name="T2" fmla="*/ 0 w 620"/>
                <a:gd name="T3" fmla="*/ 0 h 1028"/>
                <a:gd name="T4" fmla="*/ 0 w 620"/>
                <a:gd name="T5" fmla="*/ 114 h 1028"/>
                <a:gd name="T6" fmla="*/ 0 w 620"/>
                <a:gd name="T7" fmla="*/ 128 h 1028"/>
                <a:gd name="T8" fmla="*/ 0 w 620"/>
                <a:gd name="T9" fmla="*/ 1028 h 1028"/>
                <a:gd name="T10" fmla="*/ 56 w 620"/>
                <a:gd name="T11" fmla="*/ 1028 h 1028"/>
                <a:gd name="T12" fmla="*/ 56 w 620"/>
                <a:gd name="T13" fmla="*/ 896 h 1028"/>
                <a:gd name="T14" fmla="*/ 56 w 620"/>
                <a:gd name="T15" fmla="*/ 128 h 1028"/>
                <a:gd name="T16" fmla="*/ 564 w 620"/>
                <a:gd name="T17" fmla="*/ 128 h 1028"/>
                <a:gd name="T18" fmla="*/ 564 w 620"/>
                <a:gd name="T19" fmla="*/ 1028 h 1028"/>
                <a:gd name="T20" fmla="*/ 620 w 620"/>
                <a:gd name="T21" fmla="*/ 1028 h 1028"/>
                <a:gd name="T22" fmla="*/ 620 w 620"/>
                <a:gd name="T23" fmla="*/ 896 h 1028"/>
                <a:gd name="T24" fmla="*/ 620 w 620"/>
                <a:gd name="T25" fmla="*/ 128 h 1028"/>
                <a:gd name="T26" fmla="*/ 620 w 620"/>
                <a:gd name="T27" fmla="*/ 118 h 1028"/>
                <a:gd name="T28" fmla="*/ 620 w 620"/>
                <a:gd name="T29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0" h="1028">
                  <a:moveTo>
                    <a:pt x="620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0" y="128"/>
                  </a:lnTo>
                  <a:lnTo>
                    <a:pt x="0" y="1028"/>
                  </a:lnTo>
                  <a:lnTo>
                    <a:pt x="56" y="1028"/>
                  </a:lnTo>
                  <a:lnTo>
                    <a:pt x="56" y="896"/>
                  </a:lnTo>
                  <a:lnTo>
                    <a:pt x="56" y="128"/>
                  </a:lnTo>
                  <a:lnTo>
                    <a:pt x="564" y="128"/>
                  </a:lnTo>
                  <a:lnTo>
                    <a:pt x="564" y="1028"/>
                  </a:lnTo>
                  <a:lnTo>
                    <a:pt x="620" y="1028"/>
                  </a:lnTo>
                  <a:lnTo>
                    <a:pt x="620" y="896"/>
                  </a:lnTo>
                  <a:lnTo>
                    <a:pt x="620" y="128"/>
                  </a:lnTo>
                  <a:lnTo>
                    <a:pt x="620" y="118"/>
                  </a:lnTo>
                  <a:lnTo>
                    <a:pt x="6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583613" y="388938"/>
              <a:ext cx="2087563" cy="1252537"/>
            </a:xfrm>
            <a:custGeom>
              <a:avLst/>
              <a:gdLst>
                <a:gd name="T0" fmla="*/ 723 w 802"/>
                <a:gd name="T1" fmla="*/ 240 h 482"/>
                <a:gd name="T2" fmla="*/ 590 w 802"/>
                <a:gd name="T3" fmla="*/ 136 h 482"/>
                <a:gd name="T4" fmla="*/ 589 w 802"/>
                <a:gd name="T5" fmla="*/ 136 h 482"/>
                <a:gd name="T6" fmla="*/ 589 w 802"/>
                <a:gd name="T7" fmla="*/ 136 h 482"/>
                <a:gd name="T8" fmla="*/ 453 w 802"/>
                <a:gd name="T9" fmla="*/ 0 h 482"/>
                <a:gd name="T10" fmla="*/ 333 w 802"/>
                <a:gd name="T11" fmla="*/ 72 h 482"/>
                <a:gd name="T12" fmla="*/ 290 w 802"/>
                <a:gd name="T13" fmla="*/ 64 h 482"/>
                <a:gd name="T14" fmla="*/ 162 w 802"/>
                <a:gd name="T15" fmla="*/ 192 h 482"/>
                <a:gd name="T16" fmla="*/ 162 w 802"/>
                <a:gd name="T17" fmla="*/ 193 h 482"/>
                <a:gd name="T18" fmla="*/ 145 w 802"/>
                <a:gd name="T19" fmla="*/ 192 h 482"/>
                <a:gd name="T20" fmla="*/ 0 w 802"/>
                <a:gd name="T21" fmla="*/ 337 h 482"/>
                <a:gd name="T22" fmla="*/ 145 w 802"/>
                <a:gd name="T23" fmla="*/ 482 h 482"/>
                <a:gd name="T24" fmla="*/ 677 w 802"/>
                <a:gd name="T25" fmla="*/ 482 h 482"/>
                <a:gd name="T26" fmla="*/ 802 w 802"/>
                <a:gd name="T27" fmla="*/ 357 h 482"/>
                <a:gd name="T28" fmla="*/ 723 w 802"/>
                <a:gd name="T29" fmla="*/ 24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2" h="482">
                  <a:moveTo>
                    <a:pt x="723" y="240"/>
                  </a:moveTo>
                  <a:cubicBezTo>
                    <a:pt x="708" y="180"/>
                    <a:pt x="654" y="136"/>
                    <a:pt x="590" y="136"/>
                  </a:cubicBezTo>
                  <a:cubicBezTo>
                    <a:pt x="590" y="136"/>
                    <a:pt x="590" y="136"/>
                    <a:pt x="589" y="136"/>
                  </a:cubicBezTo>
                  <a:cubicBezTo>
                    <a:pt x="589" y="136"/>
                    <a:pt x="589" y="136"/>
                    <a:pt x="589" y="136"/>
                  </a:cubicBezTo>
                  <a:cubicBezTo>
                    <a:pt x="589" y="61"/>
                    <a:pt x="528" y="0"/>
                    <a:pt x="453" y="0"/>
                  </a:cubicBezTo>
                  <a:cubicBezTo>
                    <a:pt x="401" y="0"/>
                    <a:pt x="356" y="29"/>
                    <a:pt x="333" y="72"/>
                  </a:cubicBezTo>
                  <a:cubicBezTo>
                    <a:pt x="320" y="67"/>
                    <a:pt x="305" y="64"/>
                    <a:pt x="290" y="64"/>
                  </a:cubicBezTo>
                  <a:cubicBezTo>
                    <a:pt x="219" y="64"/>
                    <a:pt x="162" y="121"/>
                    <a:pt x="162" y="192"/>
                  </a:cubicBezTo>
                  <a:cubicBezTo>
                    <a:pt x="162" y="192"/>
                    <a:pt x="162" y="193"/>
                    <a:pt x="162" y="193"/>
                  </a:cubicBezTo>
                  <a:cubicBezTo>
                    <a:pt x="156" y="192"/>
                    <a:pt x="151" y="192"/>
                    <a:pt x="145" y="192"/>
                  </a:cubicBezTo>
                  <a:cubicBezTo>
                    <a:pt x="65" y="192"/>
                    <a:pt x="0" y="257"/>
                    <a:pt x="0" y="337"/>
                  </a:cubicBezTo>
                  <a:cubicBezTo>
                    <a:pt x="0" y="417"/>
                    <a:pt x="65" y="482"/>
                    <a:pt x="145" y="482"/>
                  </a:cubicBezTo>
                  <a:cubicBezTo>
                    <a:pt x="677" y="482"/>
                    <a:pt x="677" y="482"/>
                    <a:pt x="677" y="482"/>
                  </a:cubicBezTo>
                  <a:cubicBezTo>
                    <a:pt x="746" y="482"/>
                    <a:pt x="802" y="426"/>
                    <a:pt x="802" y="357"/>
                  </a:cubicBezTo>
                  <a:cubicBezTo>
                    <a:pt x="802" y="304"/>
                    <a:pt x="770" y="258"/>
                    <a:pt x="723" y="2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8831263" y="3778250"/>
              <a:ext cx="1446213" cy="1177925"/>
            </a:xfrm>
            <a:custGeom>
              <a:avLst/>
              <a:gdLst>
                <a:gd name="T0" fmla="*/ 0 w 556"/>
                <a:gd name="T1" fmla="*/ 28 h 453"/>
                <a:gd name="T2" fmla="*/ 0 w 556"/>
                <a:gd name="T3" fmla="*/ 425 h 453"/>
                <a:gd name="T4" fmla="*/ 28 w 556"/>
                <a:gd name="T5" fmla="*/ 453 h 453"/>
                <a:gd name="T6" fmla="*/ 527 w 556"/>
                <a:gd name="T7" fmla="*/ 453 h 453"/>
                <a:gd name="T8" fmla="*/ 556 w 556"/>
                <a:gd name="T9" fmla="*/ 425 h 453"/>
                <a:gd name="T10" fmla="*/ 556 w 556"/>
                <a:gd name="T11" fmla="*/ 28 h 453"/>
                <a:gd name="T12" fmla="*/ 527 w 556"/>
                <a:gd name="T13" fmla="*/ 0 h 453"/>
                <a:gd name="T14" fmla="*/ 28 w 556"/>
                <a:gd name="T15" fmla="*/ 0 h 453"/>
                <a:gd name="T16" fmla="*/ 0 w 556"/>
                <a:gd name="T17" fmla="*/ 28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453">
                  <a:moveTo>
                    <a:pt x="0" y="28"/>
                  </a:moveTo>
                  <a:cubicBezTo>
                    <a:pt x="0" y="425"/>
                    <a:pt x="0" y="425"/>
                    <a:pt x="0" y="425"/>
                  </a:cubicBezTo>
                  <a:cubicBezTo>
                    <a:pt x="0" y="425"/>
                    <a:pt x="0" y="453"/>
                    <a:pt x="28" y="453"/>
                  </a:cubicBezTo>
                  <a:cubicBezTo>
                    <a:pt x="527" y="453"/>
                    <a:pt x="527" y="453"/>
                    <a:pt x="527" y="453"/>
                  </a:cubicBezTo>
                  <a:cubicBezTo>
                    <a:pt x="527" y="453"/>
                    <a:pt x="556" y="453"/>
                    <a:pt x="556" y="425"/>
                  </a:cubicBezTo>
                  <a:cubicBezTo>
                    <a:pt x="556" y="28"/>
                    <a:pt x="556" y="28"/>
                    <a:pt x="556" y="28"/>
                  </a:cubicBezTo>
                  <a:cubicBezTo>
                    <a:pt x="556" y="28"/>
                    <a:pt x="556" y="0"/>
                    <a:pt x="52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0" y="0"/>
                    <a:pt x="0" y="28"/>
                  </a:cubicBezTo>
                </a:path>
              </a:pathLst>
            </a:custGeom>
            <a:solidFill>
              <a:srgbClr val="187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8729663" y="3778250"/>
              <a:ext cx="1473200" cy="1177925"/>
            </a:xfrm>
            <a:custGeom>
              <a:avLst/>
              <a:gdLst>
                <a:gd name="T0" fmla="*/ 0 w 566"/>
                <a:gd name="T1" fmla="*/ 28 h 453"/>
                <a:gd name="T2" fmla="*/ 0 w 566"/>
                <a:gd name="T3" fmla="*/ 425 h 453"/>
                <a:gd name="T4" fmla="*/ 28 w 566"/>
                <a:gd name="T5" fmla="*/ 453 h 453"/>
                <a:gd name="T6" fmla="*/ 538 w 566"/>
                <a:gd name="T7" fmla="*/ 453 h 453"/>
                <a:gd name="T8" fmla="*/ 566 w 566"/>
                <a:gd name="T9" fmla="*/ 425 h 453"/>
                <a:gd name="T10" fmla="*/ 566 w 566"/>
                <a:gd name="T11" fmla="*/ 28 h 453"/>
                <a:gd name="T12" fmla="*/ 538 w 566"/>
                <a:gd name="T13" fmla="*/ 0 h 453"/>
                <a:gd name="T14" fmla="*/ 28 w 566"/>
                <a:gd name="T15" fmla="*/ 0 h 453"/>
                <a:gd name="T16" fmla="*/ 0 w 566"/>
                <a:gd name="T17" fmla="*/ 28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3">
                  <a:moveTo>
                    <a:pt x="0" y="28"/>
                  </a:moveTo>
                  <a:cubicBezTo>
                    <a:pt x="0" y="425"/>
                    <a:pt x="0" y="425"/>
                    <a:pt x="0" y="425"/>
                  </a:cubicBezTo>
                  <a:cubicBezTo>
                    <a:pt x="0" y="425"/>
                    <a:pt x="0" y="453"/>
                    <a:pt x="28" y="453"/>
                  </a:cubicBezTo>
                  <a:cubicBezTo>
                    <a:pt x="538" y="453"/>
                    <a:pt x="538" y="453"/>
                    <a:pt x="538" y="453"/>
                  </a:cubicBezTo>
                  <a:cubicBezTo>
                    <a:pt x="538" y="453"/>
                    <a:pt x="566" y="453"/>
                    <a:pt x="566" y="425"/>
                  </a:cubicBezTo>
                  <a:cubicBezTo>
                    <a:pt x="566" y="28"/>
                    <a:pt x="566" y="28"/>
                    <a:pt x="566" y="28"/>
                  </a:cubicBezTo>
                  <a:cubicBezTo>
                    <a:pt x="566" y="28"/>
                    <a:pt x="566" y="0"/>
                    <a:pt x="53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0" y="0"/>
                    <a:pt x="0" y="28"/>
                  </a:cubicBezTo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8802688" y="3851275"/>
              <a:ext cx="1327150" cy="884237"/>
            </a:xfrm>
            <a:prstGeom prst="rect">
              <a:avLst/>
            </a:prstGeom>
            <a:solidFill>
              <a:srgbClr val="187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8802688" y="3851275"/>
              <a:ext cx="1327150" cy="884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8729663" y="3927475"/>
              <a:ext cx="1473200" cy="1028700"/>
            </a:xfrm>
            <a:custGeom>
              <a:avLst/>
              <a:gdLst>
                <a:gd name="T0" fmla="*/ 105 w 566"/>
                <a:gd name="T1" fmla="*/ 382 h 396"/>
                <a:gd name="T2" fmla="*/ 105 w 566"/>
                <a:gd name="T3" fmla="*/ 396 h 396"/>
                <a:gd name="T4" fmla="*/ 131 w 566"/>
                <a:gd name="T5" fmla="*/ 396 h 396"/>
                <a:gd name="T6" fmla="*/ 105 w 566"/>
                <a:gd name="T7" fmla="*/ 382 h 396"/>
                <a:gd name="T8" fmla="*/ 519 w 566"/>
                <a:gd name="T9" fmla="*/ 311 h 396"/>
                <a:gd name="T10" fmla="*/ 110 w 566"/>
                <a:gd name="T11" fmla="*/ 311 h 396"/>
                <a:gd name="T12" fmla="*/ 166 w 566"/>
                <a:gd name="T13" fmla="*/ 342 h 396"/>
                <a:gd name="T14" fmla="*/ 136 w 566"/>
                <a:gd name="T15" fmla="*/ 396 h 396"/>
                <a:gd name="T16" fmla="*/ 538 w 566"/>
                <a:gd name="T17" fmla="*/ 396 h 396"/>
                <a:gd name="T18" fmla="*/ 566 w 566"/>
                <a:gd name="T19" fmla="*/ 368 h 396"/>
                <a:gd name="T20" fmla="*/ 566 w 566"/>
                <a:gd name="T21" fmla="*/ 339 h 396"/>
                <a:gd name="T22" fmla="*/ 519 w 566"/>
                <a:gd name="T23" fmla="*/ 311 h 396"/>
                <a:gd name="T24" fmla="*/ 0 w 566"/>
                <a:gd name="T25" fmla="*/ 0 h 396"/>
                <a:gd name="T26" fmla="*/ 0 w 566"/>
                <a:gd name="T27" fmla="*/ 65 h 396"/>
                <a:gd name="T28" fmla="*/ 28 w 566"/>
                <a:gd name="T29" fmla="*/ 65 h 396"/>
                <a:gd name="T30" fmla="*/ 28 w 566"/>
                <a:gd name="T31" fmla="*/ 17 h 396"/>
                <a:gd name="T32" fmla="*/ 0 w 566"/>
                <a:gd name="T33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6" h="396">
                  <a:moveTo>
                    <a:pt x="105" y="382"/>
                  </a:moveTo>
                  <a:cubicBezTo>
                    <a:pt x="105" y="396"/>
                    <a:pt x="105" y="396"/>
                    <a:pt x="105" y="396"/>
                  </a:cubicBezTo>
                  <a:cubicBezTo>
                    <a:pt x="131" y="396"/>
                    <a:pt x="131" y="396"/>
                    <a:pt x="131" y="396"/>
                  </a:cubicBezTo>
                  <a:cubicBezTo>
                    <a:pt x="105" y="382"/>
                    <a:pt x="105" y="382"/>
                    <a:pt x="105" y="382"/>
                  </a:cubicBezTo>
                  <a:moveTo>
                    <a:pt x="519" y="311"/>
                  </a:moveTo>
                  <a:cubicBezTo>
                    <a:pt x="110" y="311"/>
                    <a:pt x="110" y="311"/>
                    <a:pt x="110" y="311"/>
                  </a:cubicBezTo>
                  <a:cubicBezTo>
                    <a:pt x="166" y="342"/>
                    <a:pt x="166" y="342"/>
                    <a:pt x="166" y="342"/>
                  </a:cubicBezTo>
                  <a:cubicBezTo>
                    <a:pt x="136" y="396"/>
                    <a:pt x="136" y="396"/>
                    <a:pt x="136" y="396"/>
                  </a:cubicBezTo>
                  <a:cubicBezTo>
                    <a:pt x="538" y="396"/>
                    <a:pt x="538" y="396"/>
                    <a:pt x="538" y="396"/>
                  </a:cubicBezTo>
                  <a:cubicBezTo>
                    <a:pt x="538" y="396"/>
                    <a:pt x="566" y="396"/>
                    <a:pt x="566" y="368"/>
                  </a:cubicBezTo>
                  <a:cubicBezTo>
                    <a:pt x="566" y="339"/>
                    <a:pt x="566" y="339"/>
                    <a:pt x="566" y="339"/>
                  </a:cubicBezTo>
                  <a:cubicBezTo>
                    <a:pt x="519" y="311"/>
                    <a:pt x="519" y="311"/>
                    <a:pt x="519" y="311"/>
                  </a:cubicBezTo>
                  <a:moveTo>
                    <a:pt x="0" y="0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90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8802688" y="3971925"/>
              <a:ext cx="1277938" cy="763587"/>
            </a:xfrm>
            <a:custGeom>
              <a:avLst/>
              <a:gdLst>
                <a:gd name="T0" fmla="*/ 0 w 805"/>
                <a:gd name="T1" fmla="*/ 0 h 481"/>
                <a:gd name="T2" fmla="*/ 0 w 805"/>
                <a:gd name="T3" fmla="*/ 78 h 481"/>
                <a:gd name="T4" fmla="*/ 126 w 805"/>
                <a:gd name="T5" fmla="*/ 78 h 481"/>
                <a:gd name="T6" fmla="*/ 126 w 805"/>
                <a:gd name="T7" fmla="*/ 476 h 481"/>
                <a:gd name="T8" fmla="*/ 134 w 805"/>
                <a:gd name="T9" fmla="*/ 481 h 481"/>
                <a:gd name="T10" fmla="*/ 805 w 805"/>
                <a:gd name="T11" fmla="*/ 481 h 481"/>
                <a:gd name="T12" fmla="*/ 0 w 805"/>
                <a:gd name="T13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5" h="481">
                  <a:moveTo>
                    <a:pt x="0" y="0"/>
                  </a:moveTo>
                  <a:lnTo>
                    <a:pt x="0" y="78"/>
                  </a:lnTo>
                  <a:lnTo>
                    <a:pt x="126" y="78"/>
                  </a:lnTo>
                  <a:lnTo>
                    <a:pt x="126" y="476"/>
                  </a:lnTo>
                  <a:lnTo>
                    <a:pt x="134" y="481"/>
                  </a:lnTo>
                  <a:lnTo>
                    <a:pt x="805" y="4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6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8802688" y="3971925"/>
              <a:ext cx="1277938" cy="763587"/>
            </a:xfrm>
            <a:custGeom>
              <a:avLst/>
              <a:gdLst>
                <a:gd name="T0" fmla="*/ 0 w 805"/>
                <a:gd name="T1" fmla="*/ 0 h 481"/>
                <a:gd name="T2" fmla="*/ 0 w 805"/>
                <a:gd name="T3" fmla="*/ 78 h 481"/>
                <a:gd name="T4" fmla="*/ 126 w 805"/>
                <a:gd name="T5" fmla="*/ 78 h 481"/>
                <a:gd name="T6" fmla="*/ 126 w 805"/>
                <a:gd name="T7" fmla="*/ 476 h 481"/>
                <a:gd name="T8" fmla="*/ 134 w 805"/>
                <a:gd name="T9" fmla="*/ 481 h 481"/>
                <a:gd name="T10" fmla="*/ 805 w 805"/>
                <a:gd name="T11" fmla="*/ 481 h 481"/>
                <a:gd name="T12" fmla="*/ 0 w 805"/>
                <a:gd name="T13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5" h="481">
                  <a:moveTo>
                    <a:pt x="0" y="0"/>
                  </a:moveTo>
                  <a:lnTo>
                    <a:pt x="0" y="78"/>
                  </a:lnTo>
                  <a:lnTo>
                    <a:pt x="126" y="78"/>
                  </a:lnTo>
                  <a:lnTo>
                    <a:pt x="126" y="476"/>
                  </a:lnTo>
                  <a:lnTo>
                    <a:pt x="134" y="481"/>
                  </a:lnTo>
                  <a:lnTo>
                    <a:pt x="805" y="48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8912225" y="4722813"/>
              <a:ext cx="249238" cy="238125"/>
            </a:xfrm>
            <a:custGeom>
              <a:avLst/>
              <a:gdLst>
                <a:gd name="T0" fmla="*/ 106 w 157"/>
                <a:gd name="T1" fmla="*/ 150 h 150"/>
                <a:gd name="T2" fmla="*/ 0 w 157"/>
                <a:gd name="T3" fmla="*/ 92 h 150"/>
                <a:gd name="T4" fmla="*/ 50 w 157"/>
                <a:gd name="T5" fmla="*/ 0 h 150"/>
                <a:gd name="T6" fmla="*/ 157 w 157"/>
                <a:gd name="T7" fmla="*/ 59 h 150"/>
                <a:gd name="T8" fmla="*/ 106 w 157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0">
                  <a:moveTo>
                    <a:pt x="106" y="150"/>
                  </a:moveTo>
                  <a:lnTo>
                    <a:pt x="0" y="92"/>
                  </a:lnTo>
                  <a:lnTo>
                    <a:pt x="50" y="0"/>
                  </a:lnTo>
                  <a:lnTo>
                    <a:pt x="157" y="59"/>
                  </a:lnTo>
                  <a:lnTo>
                    <a:pt x="106" y="15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8912225" y="4722813"/>
              <a:ext cx="249238" cy="238125"/>
            </a:xfrm>
            <a:custGeom>
              <a:avLst/>
              <a:gdLst>
                <a:gd name="T0" fmla="*/ 106 w 157"/>
                <a:gd name="T1" fmla="*/ 150 h 150"/>
                <a:gd name="T2" fmla="*/ 0 w 157"/>
                <a:gd name="T3" fmla="*/ 92 h 150"/>
                <a:gd name="T4" fmla="*/ 50 w 157"/>
                <a:gd name="T5" fmla="*/ 0 h 150"/>
                <a:gd name="T6" fmla="*/ 157 w 157"/>
                <a:gd name="T7" fmla="*/ 59 h 150"/>
                <a:gd name="T8" fmla="*/ 106 w 157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0">
                  <a:moveTo>
                    <a:pt x="106" y="150"/>
                  </a:moveTo>
                  <a:lnTo>
                    <a:pt x="0" y="92"/>
                  </a:lnTo>
                  <a:lnTo>
                    <a:pt x="50" y="0"/>
                  </a:lnTo>
                  <a:lnTo>
                    <a:pt x="157" y="59"/>
                  </a:lnTo>
                  <a:lnTo>
                    <a:pt x="106" y="1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9002713" y="4727575"/>
              <a:ext cx="158750" cy="233362"/>
            </a:xfrm>
            <a:custGeom>
              <a:avLst/>
              <a:gdLst>
                <a:gd name="T0" fmla="*/ 0 w 100"/>
                <a:gd name="T1" fmla="*/ 0 h 147"/>
                <a:gd name="T2" fmla="*/ 0 w 100"/>
                <a:gd name="T3" fmla="*/ 121 h 147"/>
                <a:gd name="T4" fmla="*/ 49 w 100"/>
                <a:gd name="T5" fmla="*/ 147 h 147"/>
                <a:gd name="T6" fmla="*/ 100 w 100"/>
                <a:gd name="T7" fmla="*/ 56 h 147"/>
                <a:gd name="T8" fmla="*/ 0 w 100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47">
                  <a:moveTo>
                    <a:pt x="0" y="0"/>
                  </a:moveTo>
                  <a:lnTo>
                    <a:pt x="0" y="121"/>
                  </a:lnTo>
                  <a:lnTo>
                    <a:pt x="49" y="147"/>
                  </a:lnTo>
                  <a:lnTo>
                    <a:pt x="100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2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9002713" y="4727575"/>
              <a:ext cx="158750" cy="233362"/>
            </a:xfrm>
            <a:custGeom>
              <a:avLst/>
              <a:gdLst>
                <a:gd name="T0" fmla="*/ 0 w 100"/>
                <a:gd name="T1" fmla="*/ 0 h 147"/>
                <a:gd name="T2" fmla="*/ 0 w 100"/>
                <a:gd name="T3" fmla="*/ 121 h 147"/>
                <a:gd name="T4" fmla="*/ 49 w 100"/>
                <a:gd name="T5" fmla="*/ 147 h 147"/>
                <a:gd name="T6" fmla="*/ 100 w 100"/>
                <a:gd name="T7" fmla="*/ 56 h 147"/>
                <a:gd name="T8" fmla="*/ 0 w 100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47">
                  <a:moveTo>
                    <a:pt x="0" y="0"/>
                  </a:moveTo>
                  <a:lnTo>
                    <a:pt x="0" y="121"/>
                  </a:lnTo>
                  <a:lnTo>
                    <a:pt x="49" y="147"/>
                  </a:lnTo>
                  <a:lnTo>
                    <a:pt x="100" y="5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7974013" y="4095750"/>
              <a:ext cx="1028700" cy="1500187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7974013" y="4095750"/>
              <a:ext cx="1028700" cy="150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7974013" y="4221163"/>
              <a:ext cx="1028700" cy="1198562"/>
            </a:xfrm>
            <a:custGeom>
              <a:avLst/>
              <a:gdLst>
                <a:gd name="T0" fmla="*/ 582 w 648"/>
                <a:gd name="T1" fmla="*/ 458 h 755"/>
                <a:gd name="T2" fmla="*/ 582 w 648"/>
                <a:gd name="T3" fmla="*/ 755 h 755"/>
                <a:gd name="T4" fmla="*/ 648 w 648"/>
                <a:gd name="T5" fmla="*/ 755 h 755"/>
                <a:gd name="T6" fmla="*/ 648 w 648"/>
                <a:gd name="T7" fmla="*/ 706 h 755"/>
                <a:gd name="T8" fmla="*/ 648 w 648"/>
                <a:gd name="T9" fmla="*/ 578 h 755"/>
                <a:gd name="T10" fmla="*/ 648 w 648"/>
                <a:gd name="T11" fmla="*/ 511 h 755"/>
                <a:gd name="T12" fmla="*/ 582 w 648"/>
                <a:gd name="T13" fmla="*/ 458 h 755"/>
                <a:gd name="T14" fmla="*/ 0 w 648"/>
                <a:gd name="T15" fmla="*/ 0 h 755"/>
                <a:gd name="T16" fmla="*/ 0 w 648"/>
                <a:gd name="T17" fmla="*/ 129 h 755"/>
                <a:gd name="T18" fmla="*/ 164 w 648"/>
                <a:gd name="T19" fmla="*/ 129 h 755"/>
                <a:gd name="T20" fmla="*/ 0 w 648"/>
                <a:gd name="T21" fmla="*/ 0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8" h="755">
                  <a:moveTo>
                    <a:pt x="582" y="458"/>
                  </a:moveTo>
                  <a:lnTo>
                    <a:pt x="582" y="755"/>
                  </a:lnTo>
                  <a:lnTo>
                    <a:pt x="648" y="755"/>
                  </a:lnTo>
                  <a:lnTo>
                    <a:pt x="648" y="706"/>
                  </a:lnTo>
                  <a:lnTo>
                    <a:pt x="648" y="578"/>
                  </a:lnTo>
                  <a:lnTo>
                    <a:pt x="648" y="511"/>
                  </a:lnTo>
                  <a:lnTo>
                    <a:pt x="582" y="458"/>
                  </a:lnTo>
                  <a:close/>
                  <a:moveTo>
                    <a:pt x="0" y="0"/>
                  </a:moveTo>
                  <a:lnTo>
                    <a:pt x="0" y="129"/>
                  </a:lnTo>
                  <a:lnTo>
                    <a:pt x="164" y="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2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0" name="Freeform 25"/>
            <p:cNvSpPr>
              <a:spLocks noEditPoints="1"/>
            </p:cNvSpPr>
            <p:nvPr/>
          </p:nvSpPr>
          <p:spPr bwMode="auto">
            <a:xfrm>
              <a:off x="7974013" y="4221163"/>
              <a:ext cx="1028700" cy="1198562"/>
            </a:xfrm>
            <a:custGeom>
              <a:avLst/>
              <a:gdLst>
                <a:gd name="T0" fmla="*/ 582 w 648"/>
                <a:gd name="T1" fmla="*/ 458 h 755"/>
                <a:gd name="T2" fmla="*/ 582 w 648"/>
                <a:gd name="T3" fmla="*/ 755 h 755"/>
                <a:gd name="T4" fmla="*/ 648 w 648"/>
                <a:gd name="T5" fmla="*/ 755 h 755"/>
                <a:gd name="T6" fmla="*/ 648 w 648"/>
                <a:gd name="T7" fmla="*/ 706 h 755"/>
                <a:gd name="T8" fmla="*/ 648 w 648"/>
                <a:gd name="T9" fmla="*/ 578 h 755"/>
                <a:gd name="T10" fmla="*/ 648 w 648"/>
                <a:gd name="T11" fmla="*/ 511 h 755"/>
                <a:gd name="T12" fmla="*/ 582 w 648"/>
                <a:gd name="T13" fmla="*/ 458 h 755"/>
                <a:gd name="T14" fmla="*/ 0 w 648"/>
                <a:gd name="T15" fmla="*/ 0 h 755"/>
                <a:gd name="T16" fmla="*/ 0 w 648"/>
                <a:gd name="T17" fmla="*/ 129 h 755"/>
                <a:gd name="T18" fmla="*/ 164 w 648"/>
                <a:gd name="T19" fmla="*/ 129 h 755"/>
                <a:gd name="T20" fmla="*/ 0 w 648"/>
                <a:gd name="T21" fmla="*/ 0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8" h="755">
                  <a:moveTo>
                    <a:pt x="582" y="458"/>
                  </a:moveTo>
                  <a:lnTo>
                    <a:pt x="582" y="755"/>
                  </a:lnTo>
                  <a:lnTo>
                    <a:pt x="648" y="755"/>
                  </a:lnTo>
                  <a:lnTo>
                    <a:pt x="648" y="706"/>
                  </a:lnTo>
                  <a:lnTo>
                    <a:pt x="648" y="578"/>
                  </a:lnTo>
                  <a:lnTo>
                    <a:pt x="648" y="511"/>
                  </a:lnTo>
                  <a:lnTo>
                    <a:pt x="582" y="458"/>
                  </a:lnTo>
                  <a:moveTo>
                    <a:pt x="0" y="0"/>
                  </a:moveTo>
                  <a:lnTo>
                    <a:pt x="0" y="129"/>
                  </a:lnTo>
                  <a:lnTo>
                    <a:pt x="164" y="12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413750" y="3805238"/>
              <a:ext cx="239713" cy="290512"/>
            </a:xfrm>
            <a:custGeom>
              <a:avLst/>
              <a:gdLst>
                <a:gd name="T0" fmla="*/ 92 w 92"/>
                <a:gd name="T1" fmla="*/ 11 h 112"/>
                <a:gd name="T2" fmla="*/ 63 w 92"/>
                <a:gd name="T3" fmla="*/ 0 h 112"/>
                <a:gd name="T4" fmla="*/ 53 w 92"/>
                <a:gd name="T5" fmla="*/ 25 h 112"/>
                <a:gd name="T6" fmla="*/ 0 w 92"/>
                <a:gd name="T7" fmla="*/ 25 h 112"/>
                <a:gd name="T8" fmla="*/ 0 w 92"/>
                <a:gd name="T9" fmla="*/ 112 h 112"/>
                <a:gd name="T10" fmla="*/ 63 w 92"/>
                <a:gd name="T11" fmla="*/ 112 h 112"/>
                <a:gd name="T12" fmla="*/ 63 w 92"/>
                <a:gd name="T13" fmla="*/ 62 h 112"/>
                <a:gd name="T14" fmla="*/ 92 w 92"/>
                <a:gd name="T15" fmla="*/ 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12">
                  <a:moveTo>
                    <a:pt x="92" y="11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4" y="46"/>
                    <a:pt x="69" y="18"/>
                    <a:pt x="92" y="11"/>
                  </a:cubicBezTo>
                  <a:close/>
                </a:path>
              </a:pathLst>
            </a:custGeom>
            <a:solidFill>
              <a:srgbClr val="FFF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2" name="Oval 27"/>
            <p:cNvSpPr>
              <a:spLocks noChangeArrowheads="1"/>
            </p:cNvSpPr>
            <p:nvPr/>
          </p:nvSpPr>
          <p:spPr bwMode="auto">
            <a:xfrm>
              <a:off x="8405813" y="3549650"/>
              <a:ext cx="36513" cy="34925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62950" y="3349625"/>
              <a:ext cx="241300" cy="163512"/>
            </a:xfrm>
            <a:custGeom>
              <a:avLst/>
              <a:gdLst>
                <a:gd name="T0" fmla="*/ 0 w 152"/>
                <a:gd name="T1" fmla="*/ 62 h 103"/>
                <a:gd name="T2" fmla="*/ 126 w 152"/>
                <a:gd name="T3" fmla="*/ 0 h 103"/>
                <a:gd name="T4" fmla="*/ 152 w 152"/>
                <a:gd name="T5" fmla="*/ 103 h 103"/>
                <a:gd name="T6" fmla="*/ 0 w 152"/>
                <a:gd name="T7" fmla="*/ 6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" h="103">
                  <a:moveTo>
                    <a:pt x="0" y="62"/>
                  </a:moveTo>
                  <a:lnTo>
                    <a:pt x="126" y="0"/>
                  </a:lnTo>
                  <a:lnTo>
                    <a:pt x="152" y="103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F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8193088" y="3448050"/>
              <a:ext cx="606425" cy="438150"/>
            </a:xfrm>
            <a:custGeom>
              <a:avLst/>
              <a:gdLst>
                <a:gd name="T0" fmla="*/ 0 w 233"/>
                <a:gd name="T1" fmla="*/ 168 h 168"/>
                <a:gd name="T2" fmla="*/ 118 w 233"/>
                <a:gd name="T3" fmla="*/ 168 h 168"/>
                <a:gd name="T4" fmla="*/ 119 w 233"/>
                <a:gd name="T5" fmla="*/ 168 h 168"/>
                <a:gd name="T6" fmla="*/ 233 w 233"/>
                <a:gd name="T7" fmla="*/ 0 h 168"/>
                <a:gd name="T8" fmla="*/ 225 w 233"/>
                <a:gd name="T9" fmla="*/ 0 h 168"/>
                <a:gd name="T10" fmla="*/ 158 w 233"/>
                <a:gd name="T11" fmla="*/ 0 h 168"/>
                <a:gd name="T12" fmla="*/ 74 w 233"/>
                <a:gd name="T13" fmla="*/ 0 h 168"/>
                <a:gd name="T14" fmla="*/ 0 w 233"/>
                <a:gd name="T15" fmla="*/ 0 h 168"/>
                <a:gd name="T16" fmla="*/ 0 w 233"/>
                <a:gd name="T17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168">
                  <a:moveTo>
                    <a:pt x="0" y="168"/>
                  </a:moveTo>
                  <a:cubicBezTo>
                    <a:pt x="118" y="168"/>
                    <a:pt x="118" y="168"/>
                    <a:pt x="118" y="168"/>
                  </a:cubicBezTo>
                  <a:cubicBezTo>
                    <a:pt x="119" y="168"/>
                    <a:pt x="119" y="168"/>
                    <a:pt x="119" y="168"/>
                  </a:cubicBezTo>
                  <a:cubicBezTo>
                    <a:pt x="207" y="163"/>
                    <a:pt x="233" y="90"/>
                    <a:pt x="233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8"/>
                    <a:pt x="0" y="168"/>
                    <a:pt x="0" y="168"/>
                  </a:cubicBezTo>
                </a:path>
              </a:pathLst>
            </a:custGeom>
            <a:solidFill>
              <a:srgbClr val="FFF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5" name="Oval 30"/>
            <p:cNvSpPr>
              <a:spLocks noChangeArrowheads="1"/>
            </p:cNvSpPr>
            <p:nvPr/>
          </p:nvSpPr>
          <p:spPr bwMode="auto">
            <a:xfrm>
              <a:off x="8405813" y="3549650"/>
              <a:ext cx="36513" cy="34925"/>
            </a:xfrm>
            <a:prstGeom prst="ellipse">
              <a:avLst/>
            </a:prstGeom>
            <a:solidFill>
              <a:srgbClr val="004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8583613" y="887413"/>
              <a:ext cx="1431925" cy="754062"/>
            </a:xfrm>
            <a:custGeom>
              <a:avLst/>
              <a:gdLst>
                <a:gd name="T0" fmla="*/ 145 w 550"/>
                <a:gd name="T1" fmla="*/ 0 h 290"/>
                <a:gd name="T2" fmla="*/ 0 w 550"/>
                <a:gd name="T3" fmla="*/ 145 h 290"/>
                <a:gd name="T4" fmla="*/ 145 w 550"/>
                <a:gd name="T5" fmla="*/ 290 h 290"/>
                <a:gd name="T6" fmla="*/ 550 w 550"/>
                <a:gd name="T7" fmla="*/ 290 h 290"/>
                <a:gd name="T8" fmla="*/ 162 w 550"/>
                <a:gd name="T9" fmla="*/ 1 h 290"/>
                <a:gd name="T10" fmla="*/ 162 w 550"/>
                <a:gd name="T11" fmla="*/ 1 h 290"/>
                <a:gd name="T12" fmla="*/ 162 w 550"/>
                <a:gd name="T13" fmla="*/ 1 h 290"/>
                <a:gd name="T14" fmla="*/ 145 w 550"/>
                <a:gd name="T15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0" h="290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225"/>
                    <a:pt x="65" y="290"/>
                    <a:pt x="145" y="290"/>
                  </a:cubicBezTo>
                  <a:cubicBezTo>
                    <a:pt x="550" y="290"/>
                    <a:pt x="550" y="290"/>
                    <a:pt x="550" y="290"/>
                  </a:cubicBezTo>
                  <a:cubicBezTo>
                    <a:pt x="162" y="1"/>
                    <a:pt x="162" y="1"/>
                    <a:pt x="162" y="1"/>
                  </a:cubicBezTo>
                  <a:cubicBezTo>
                    <a:pt x="162" y="1"/>
                    <a:pt x="162" y="1"/>
                    <a:pt x="162" y="1"/>
                  </a:cubicBezTo>
                  <a:cubicBezTo>
                    <a:pt x="162" y="1"/>
                    <a:pt x="162" y="1"/>
                    <a:pt x="162" y="1"/>
                  </a:cubicBezTo>
                  <a:cubicBezTo>
                    <a:pt x="156" y="0"/>
                    <a:pt x="151" y="0"/>
                    <a:pt x="145" y="0"/>
                  </a:cubicBezTo>
                </a:path>
              </a:pathLst>
            </a:custGeom>
            <a:solidFill>
              <a:srgbClr val="D5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8786813" y="1511300"/>
              <a:ext cx="911225" cy="2790825"/>
            </a:xfrm>
            <a:custGeom>
              <a:avLst/>
              <a:gdLst>
                <a:gd name="T0" fmla="*/ 17 w 350"/>
                <a:gd name="T1" fmla="*/ 1073 h 1073"/>
                <a:gd name="T2" fmla="*/ 0 w 350"/>
                <a:gd name="T3" fmla="*/ 1072 h 1073"/>
                <a:gd name="T4" fmla="*/ 11 w 350"/>
                <a:gd name="T5" fmla="*/ 1009 h 1073"/>
                <a:gd name="T6" fmla="*/ 10 w 350"/>
                <a:gd name="T7" fmla="*/ 1009 h 1073"/>
                <a:gd name="T8" fmla="*/ 123 w 350"/>
                <a:gd name="T9" fmla="*/ 961 h 1073"/>
                <a:gd name="T10" fmla="*/ 246 w 350"/>
                <a:gd name="T11" fmla="*/ 692 h 1073"/>
                <a:gd name="T12" fmla="*/ 259 w 350"/>
                <a:gd name="T13" fmla="*/ 6 h 1073"/>
                <a:gd name="T14" fmla="*/ 323 w 350"/>
                <a:gd name="T15" fmla="*/ 0 h 1073"/>
                <a:gd name="T16" fmla="*/ 308 w 350"/>
                <a:gd name="T17" fmla="*/ 709 h 1073"/>
                <a:gd name="T18" fmla="*/ 164 w 350"/>
                <a:gd name="T19" fmla="*/ 1010 h 1073"/>
                <a:gd name="T20" fmla="*/ 17 w 350"/>
                <a:gd name="T21" fmla="*/ 1073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0" h="1073">
                  <a:moveTo>
                    <a:pt x="17" y="1073"/>
                  </a:moveTo>
                  <a:cubicBezTo>
                    <a:pt x="7" y="1073"/>
                    <a:pt x="1" y="1072"/>
                    <a:pt x="0" y="1072"/>
                  </a:cubicBezTo>
                  <a:cubicBezTo>
                    <a:pt x="11" y="1009"/>
                    <a:pt x="11" y="1009"/>
                    <a:pt x="11" y="1009"/>
                  </a:cubicBezTo>
                  <a:cubicBezTo>
                    <a:pt x="10" y="1009"/>
                    <a:pt x="10" y="1009"/>
                    <a:pt x="10" y="1009"/>
                  </a:cubicBezTo>
                  <a:cubicBezTo>
                    <a:pt x="13" y="1009"/>
                    <a:pt x="65" y="1016"/>
                    <a:pt x="123" y="961"/>
                  </a:cubicBezTo>
                  <a:cubicBezTo>
                    <a:pt x="179" y="908"/>
                    <a:pt x="220" y="818"/>
                    <a:pt x="246" y="692"/>
                  </a:cubicBezTo>
                  <a:cubicBezTo>
                    <a:pt x="281" y="522"/>
                    <a:pt x="285" y="291"/>
                    <a:pt x="259" y="6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350" y="294"/>
                    <a:pt x="345" y="532"/>
                    <a:pt x="308" y="709"/>
                  </a:cubicBezTo>
                  <a:cubicBezTo>
                    <a:pt x="279" y="848"/>
                    <a:pt x="231" y="949"/>
                    <a:pt x="164" y="1010"/>
                  </a:cubicBezTo>
                  <a:cubicBezTo>
                    <a:pt x="105" y="1065"/>
                    <a:pt x="46" y="1073"/>
                    <a:pt x="17" y="1073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9450388" y="1343025"/>
              <a:ext cx="176213" cy="184150"/>
            </a:xfrm>
            <a:custGeom>
              <a:avLst/>
              <a:gdLst>
                <a:gd name="T0" fmla="*/ 65 w 68"/>
                <a:gd name="T1" fmla="*/ 32 h 71"/>
                <a:gd name="T2" fmla="*/ 65 w 68"/>
                <a:gd name="T3" fmla="*/ 31 h 71"/>
                <a:gd name="T4" fmla="*/ 30 w 68"/>
                <a:gd name="T5" fmla="*/ 2 h 71"/>
                <a:gd name="T6" fmla="*/ 1 w 68"/>
                <a:gd name="T7" fmla="*/ 37 h 71"/>
                <a:gd name="T8" fmla="*/ 2 w 68"/>
                <a:gd name="T9" fmla="*/ 38 h 71"/>
                <a:gd name="T10" fmla="*/ 2 w 68"/>
                <a:gd name="T11" fmla="*/ 38 h 71"/>
                <a:gd name="T12" fmla="*/ 5 w 68"/>
                <a:gd name="T13" fmla="*/ 71 h 71"/>
                <a:gd name="T14" fmla="*/ 68 w 68"/>
                <a:gd name="T15" fmla="*/ 65 h 71"/>
                <a:gd name="T16" fmla="*/ 65 w 68"/>
                <a:gd name="T17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71">
                  <a:moveTo>
                    <a:pt x="65" y="32"/>
                  </a:moveTo>
                  <a:cubicBezTo>
                    <a:pt x="65" y="32"/>
                    <a:pt x="65" y="32"/>
                    <a:pt x="65" y="31"/>
                  </a:cubicBezTo>
                  <a:cubicBezTo>
                    <a:pt x="63" y="13"/>
                    <a:pt x="48" y="0"/>
                    <a:pt x="30" y="2"/>
                  </a:cubicBezTo>
                  <a:cubicBezTo>
                    <a:pt x="13" y="3"/>
                    <a:pt x="0" y="19"/>
                    <a:pt x="1" y="37"/>
                  </a:cubicBezTo>
                  <a:cubicBezTo>
                    <a:pt x="2" y="37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65" y="32"/>
                    <a:pt x="65" y="32"/>
                    <a:pt x="65" y="32"/>
                  </a:cubicBezTo>
                  <a:close/>
                </a:path>
              </a:pathLst>
            </a:custGeom>
            <a:solidFill>
              <a:srgbClr val="FFF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8562975" y="6526213"/>
              <a:ext cx="444500" cy="247650"/>
            </a:xfrm>
            <a:custGeom>
              <a:avLst/>
              <a:gdLst>
                <a:gd name="T0" fmla="*/ 280 w 280"/>
                <a:gd name="T1" fmla="*/ 120 h 156"/>
                <a:gd name="T2" fmla="*/ 159 w 280"/>
                <a:gd name="T3" fmla="*/ 0 h 156"/>
                <a:gd name="T4" fmla="*/ 0 w 280"/>
                <a:gd name="T5" fmla="*/ 0 h 156"/>
                <a:gd name="T6" fmla="*/ 0 w 280"/>
                <a:gd name="T7" fmla="*/ 156 h 156"/>
                <a:gd name="T8" fmla="*/ 280 w 280"/>
                <a:gd name="T9" fmla="*/ 156 h 156"/>
                <a:gd name="T10" fmla="*/ 280 w 280"/>
                <a:gd name="T11" fmla="*/ 12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156">
                  <a:moveTo>
                    <a:pt x="280" y="120"/>
                  </a:moveTo>
                  <a:lnTo>
                    <a:pt x="159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80" y="156"/>
                  </a:lnTo>
                  <a:lnTo>
                    <a:pt x="280" y="120"/>
                  </a:lnTo>
                  <a:close/>
                </a:path>
              </a:pathLst>
            </a:custGeom>
            <a:solidFill>
              <a:srgbClr val="004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8562975" y="6526213"/>
              <a:ext cx="444500" cy="247650"/>
            </a:xfrm>
            <a:custGeom>
              <a:avLst/>
              <a:gdLst>
                <a:gd name="T0" fmla="*/ 280 w 280"/>
                <a:gd name="T1" fmla="*/ 120 h 156"/>
                <a:gd name="T2" fmla="*/ 159 w 280"/>
                <a:gd name="T3" fmla="*/ 0 h 156"/>
                <a:gd name="T4" fmla="*/ 0 w 280"/>
                <a:gd name="T5" fmla="*/ 0 h 156"/>
                <a:gd name="T6" fmla="*/ 0 w 280"/>
                <a:gd name="T7" fmla="*/ 156 h 156"/>
                <a:gd name="T8" fmla="*/ 280 w 280"/>
                <a:gd name="T9" fmla="*/ 156 h 156"/>
                <a:gd name="T10" fmla="*/ 280 w 280"/>
                <a:gd name="T11" fmla="*/ 12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156">
                  <a:moveTo>
                    <a:pt x="280" y="120"/>
                  </a:moveTo>
                  <a:lnTo>
                    <a:pt x="159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80" y="156"/>
                  </a:lnTo>
                  <a:lnTo>
                    <a:pt x="280" y="1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9136063" y="5461000"/>
              <a:ext cx="252413" cy="1065212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9136063" y="5461000"/>
              <a:ext cx="252413" cy="106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>
              <a:off x="8562975" y="5416550"/>
              <a:ext cx="249238" cy="1109662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8562975" y="5416550"/>
              <a:ext cx="249238" cy="1109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>
              <a:off x="8299450" y="5419725"/>
              <a:ext cx="1089025" cy="249237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6" name="Rectangle 41"/>
            <p:cNvSpPr>
              <a:spLocks noChangeArrowheads="1"/>
            </p:cNvSpPr>
            <p:nvPr/>
          </p:nvSpPr>
          <p:spPr bwMode="auto">
            <a:xfrm>
              <a:off x="8299450" y="5419725"/>
              <a:ext cx="1089025" cy="249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8183563" y="1798638"/>
              <a:ext cx="628650" cy="376237"/>
            </a:xfrm>
            <a:custGeom>
              <a:avLst/>
              <a:gdLst>
                <a:gd name="T0" fmla="*/ 218 w 242"/>
                <a:gd name="T1" fmla="*/ 72 h 145"/>
                <a:gd name="T2" fmla="*/ 178 w 242"/>
                <a:gd name="T3" fmla="*/ 41 h 145"/>
                <a:gd name="T4" fmla="*/ 178 w 242"/>
                <a:gd name="T5" fmla="*/ 41 h 145"/>
                <a:gd name="T6" fmla="*/ 178 w 242"/>
                <a:gd name="T7" fmla="*/ 41 h 145"/>
                <a:gd name="T8" fmla="*/ 137 w 242"/>
                <a:gd name="T9" fmla="*/ 0 h 145"/>
                <a:gd name="T10" fmla="*/ 100 w 242"/>
                <a:gd name="T11" fmla="*/ 21 h 145"/>
                <a:gd name="T12" fmla="*/ 87 w 242"/>
                <a:gd name="T13" fmla="*/ 19 h 145"/>
                <a:gd name="T14" fmla="*/ 49 w 242"/>
                <a:gd name="T15" fmla="*/ 58 h 145"/>
                <a:gd name="T16" fmla="*/ 49 w 242"/>
                <a:gd name="T17" fmla="*/ 58 h 145"/>
                <a:gd name="T18" fmla="*/ 44 w 242"/>
                <a:gd name="T19" fmla="*/ 58 h 145"/>
                <a:gd name="T20" fmla="*/ 0 w 242"/>
                <a:gd name="T21" fmla="*/ 101 h 145"/>
                <a:gd name="T22" fmla="*/ 44 w 242"/>
                <a:gd name="T23" fmla="*/ 145 h 145"/>
                <a:gd name="T24" fmla="*/ 204 w 242"/>
                <a:gd name="T25" fmla="*/ 145 h 145"/>
                <a:gd name="T26" fmla="*/ 242 w 242"/>
                <a:gd name="T27" fmla="*/ 107 h 145"/>
                <a:gd name="T28" fmla="*/ 218 w 242"/>
                <a:gd name="T29" fmla="*/ 7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2" h="145">
                  <a:moveTo>
                    <a:pt x="218" y="72"/>
                  </a:moveTo>
                  <a:cubicBezTo>
                    <a:pt x="213" y="54"/>
                    <a:pt x="197" y="41"/>
                    <a:pt x="178" y="41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8" y="18"/>
                    <a:pt x="159" y="0"/>
                    <a:pt x="137" y="0"/>
                  </a:cubicBezTo>
                  <a:cubicBezTo>
                    <a:pt x="121" y="0"/>
                    <a:pt x="107" y="8"/>
                    <a:pt x="100" y="21"/>
                  </a:cubicBezTo>
                  <a:cubicBezTo>
                    <a:pt x="96" y="20"/>
                    <a:pt x="92" y="19"/>
                    <a:pt x="87" y="19"/>
                  </a:cubicBezTo>
                  <a:cubicBezTo>
                    <a:pt x="66" y="19"/>
                    <a:pt x="49" y="36"/>
                    <a:pt x="49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7" y="58"/>
                    <a:pt x="45" y="58"/>
                    <a:pt x="44" y="58"/>
                  </a:cubicBezTo>
                  <a:cubicBezTo>
                    <a:pt x="19" y="58"/>
                    <a:pt x="0" y="77"/>
                    <a:pt x="0" y="101"/>
                  </a:cubicBezTo>
                  <a:cubicBezTo>
                    <a:pt x="0" y="125"/>
                    <a:pt x="19" y="145"/>
                    <a:pt x="44" y="145"/>
                  </a:cubicBezTo>
                  <a:cubicBezTo>
                    <a:pt x="204" y="145"/>
                    <a:pt x="204" y="145"/>
                    <a:pt x="204" y="145"/>
                  </a:cubicBezTo>
                  <a:cubicBezTo>
                    <a:pt x="225" y="145"/>
                    <a:pt x="242" y="128"/>
                    <a:pt x="242" y="107"/>
                  </a:cubicBezTo>
                  <a:cubicBezTo>
                    <a:pt x="242" y="91"/>
                    <a:pt x="232" y="78"/>
                    <a:pt x="218" y="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0671175" y="617538"/>
              <a:ext cx="546100" cy="317500"/>
            </a:xfrm>
            <a:custGeom>
              <a:avLst/>
              <a:gdLst>
                <a:gd name="T0" fmla="*/ 21 w 210"/>
                <a:gd name="T1" fmla="*/ 61 h 122"/>
                <a:gd name="T2" fmla="*/ 56 w 210"/>
                <a:gd name="T3" fmla="*/ 35 h 122"/>
                <a:gd name="T4" fmla="*/ 56 w 210"/>
                <a:gd name="T5" fmla="*/ 35 h 122"/>
                <a:gd name="T6" fmla="*/ 56 w 210"/>
                <a:gd name="T7" fmla="*/ 35 h 122"/>
                <a:gd name="T8" fmla="*/ 91 w 210"/>
                <a:gd name="T9" fmla="*/ 0 h 122"/>
                <a:gd name="T10" fmla="*/ 123 w 210"/>
                <a:gd name="T11" fmla="*/ 18 h 122"/>
                <a:gd name="T12" fmla="*/ 134 w 210"/>
                <a:gd name="T13" fmla="*/ 16 h 122"/>
                <a:gd name="T14" fmla="*/ 167 w 210"/>
                <a:gd name="T15" fmla="*/ 49 h 122"/>
                <a:gd name="T16" fmla="*/ 167 w 210"/>
                <a:gd name="T17" fmla="*/ 49 h 122"/>
                <a:gd name="T18" fmla="*/ 172 w 210"/>
                <a:gd name="T19" fmla="*/ 49 h 122"/>
                <a:gd name="T20" fmla="*/ 210 w 210"/>
                <a:gd name="T21" fmla="*/ 85 h 122"/>
                <a:gd name="T22" fmla="*/ 172 w 210"/>
                <a:gd name="T23" fmla="*/ 122 h 122"/>
                <a:gd name="T24" fmla="*/ 33 w 210"/>
                <a:gd name="T25" fmla="*/ 122 h 122"/>
                <a:gd name="T26" fmla="*/ 0 w 210"/>
                <a:gd name="T27" fmla="*/ 90 h 122"/>
                <a:gd name="T28" fmla="*/ 21 w 210"/>
                <a:gd name="T29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0" h="122">
                  <a:moveTo>
                    <a:pt x="21" y="61"/>
                  </a:moveTo>
                  <a:cubicBezTo>
                    <a:pt x="25" y="46"/>
                    <a:pt x="39" y="35"/>
                    <a:pt x="56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6" y="16"/>
                    <a:pt x="72" y="0"/>
                    <a:pt x="91" y="0"/>
                  </a:cubicBezTo>
                  <a:cubicBezTo>
                    <a:pt x="105" y="0"/>
                    <a:pt x="117" y="8"/>
                    <a:pt x="123" y="18"/>
                  </a:cubicBezTo>
                  <a:cubicBezTo>
                    <a:pt x="126" y="17"/>
                    <a:pt x="130" y="16"/>
                    <a:pt x="134" y="16"/>
                  </a:cubicBezTo>
                  <a:cubicBezTo>
                    <a:pt x="152" y="16"/>
                    <a:pt x="167" y="31"/>
                    <a:pt x="167" y="49"/>
                  </a:cubicBezTo>
                  <a:cubicBezTo>
                    <a:pt x="167" y="49"/>
                    <a:pt x="167" y="49"/>
                    <a:pt x="167" y="49"/>
                  </a:cubicBezTo>
                  <a:cubicBezTo>
                    <a:pt x="169" y="49"/>
                    <a:pt x="170" y="49"/>
                    <a:pt x="172" y="49"/>
                  </a:cubicBezTo>
                  <a:cubicBezTo>
                    <a:pt x="193" y="49"/>
                    <a:pt x="210" y="65"/>
                    <a:pt x="210" y="85"/>
                  </a:cubicBezTo>
                  <a:cubicBezTo>
                    <a:pt x="210" y="106"/>
                    <a:pt x="193" y="122"/>
                    <a:pt x="172" y="122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15" y="122"/>
                    <a:pt x="0" y="108"/>
                    <a:pt x="0" y="90"/>
                  </a:cubicBezTo>
                  <a:cubicBezTo>
                    <a:pt x="0" y="77"/>
                    <a:pt x="9" y="65"/>
                    <a:pt x="21" y="6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9077325" y="4816475"/>
              <a:ext cx="217488" cy="212725"/>
            </a:xfrm>
            <a:custGeom>
              <a:avLst/>
              <a:gdLst>
                <a:gd name="T0" fmla="*/ 29 w 83"/>
                <a:gd name="T1" fmla="*/ 72 h 82"/>
                <a:gd name="T2" fmla="*/ 30 w 83"/>
                <a:gd name="T3" fmla="*/ 73 h 82"/>
                <a:gd name="T4" fmla="*/ 74 w 83"/>
                <a:gd name="T5" fmla="*/ 62 h 82"/>
                <a:gd name="T6" fmla="*/ 63 w 83"/>
                <a:gd name="T7" fmla="*/ 18 h 82"/>
                <a:gd name="T8" fmla="*/ 62 w 83"/>
                <a:gd name="T9" fmla="*/ 17 h 82"/>
                <a:gd name="T10" fmla="*/ 62 w 83"/>
                <a:gd name="T11" fmla="*/ 17 h 82"/>
                <a:gd name="T12" fmla="*/ 33 w 83"/>
                <a:gd name="T13" fmla="*/ 0 h 82"/>
                <a:gd name="T14" fmla="*/ 0 w 83"/>
                <a:gd name="T15" fmla="*/ 55 h 82"/>
                <a:gd name="T16" fmla="*/ 29 w 83"/>
                <a:gd name="T17" fmla="*/ 7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82">
                  <a:moveTo>
                    <a:pt x="29" y="72"/>
                  </a:moveTo>
                  <a:cubicBezTo>
                    <a:pt x="29" y="72"/>
                    <a:pt x="30" y="73"/>
                    <a:pt x="30" y="73"/>
                  </a:cubicBezTo>
                  <a:cubicBezTo>
                    <a:pt x="46" y="82"/>
                    <a:pt x="65" y="77"/>
                    <a:pt x="74" y="62"/>
                  </a:cubicBezTo>
                  <a:cubicBezTo>
                    <a:pt x="83" y="47"/>
                    <a:pt x="78" y="27"/>
                    <a:pt x="63" y="18"/>
                  </a:cubicBezTo>
                  <a:cubicBezTo>
                    <a:pt x="62" y="18"/>
                    <a:pt x="62" y="18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9" y="72"/>
                    <a:pt x="29" y="72"/>
                    <a:pt x="29" y="72"/>
                  </a:cubicBezTo>
                  <a:close/>
                </a:path>
              </a:pathLst>
            </a:custGeom>
            <a:solidFill>
              <a:srgbClr val="FFF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0" name="Rectangle 45"/>
            <p:cNvSpPr>
              <a:spLocks noChangeArrowheads="1"/>
            </p:cNvSpPr>
            <p:nvPr/>
          </p:nvSpPr>
          <p:spPr bwMode="auto">
            <a:xfrm>
              <a:off x="7880350" y="4425950"/>
              <a:ext cx="1017588" cy="1398587"/>
            </a:xfrm>
            <a:prstGeom prst="rect">
              <a:avLst/>
            </a:prstGeom>
            <a:solidFill>
              <a:srgbClr val="66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1" name="Rectangle 46"/>
            <p:cNvSpPr>
              <a:spLocks noChangeArrowheads="1"/>
            </p:cNvSpPr>
            <p:nvPr/>
          </p:nvSpPr>
          <p:spPr bwMode="auto">
            <a:xfrm>
              <a:off x="7880350" y="4425950"/>
              <a:ext cx="1017588" cy="139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2" name="Rectangle 47"/>
            <p:cNvSpPr>
              <a:spLocks noChangeArrowheads="1"/>
            </p:cNvSpPr>
            <p:nvPr/>
          </p:nvSpPr>
          <p:spPr bwMode="auto">
            <a:xfrm>
              <a:off x="7880350" y="5684838"/>
              <a:ext cx="179388" cy="1089025"/>
            </a:xfrm>
            <a:prstGeom prst="rect">
              <a:avLst/>
            </a:prstGeom>
            <a:solidFill>
              <a:srgbClr val="66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3" name="Rectangle 48"/>
            <p:cNvSpPr>
              <a:spLocks noChangeArrowheads="1"/>
            </p:cNvSpPr>
            <p:nvPr/>
          </p:nvSpPr>
          <p:spPr bwMode="auto">
            <a:xfrm>
              <a:off x="7880350" y="5684838"/>
              <a:ext cx="179388" cy="1089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9136063" y="6526213"/>
              <a:ext cx="444500" cy="247650"/>
            </a:xfrm>
            <a:custGeom>
              <a:avLst/>
              <a:gdLst>
                <a:gd name="T0" fmla="*/ 280 w 280"/>
                <a:gd name="T1" fmla="*/ 120 h 156"/>
                <a:gd name="T2" fmla="*/ 160 w 280"/>
                <a:gd name="T3" fmla="*/ 0 h 156"/>
                <a:gd name="T4" fmla="*/ 0 w 280"/>
                <a:gd name="T5" fmla="*/ 0 h 156"/>
                <a:gd name="T6" fmla="*/ 0 w 280"/>
                <a:gd name="T7" fmla="*/ 156 h 156"/>
                <a:gd name="T8" fmla="*/ 280 w 280"/>
                <a:gd name="T9" fmla="*/ 156 h 156"/>
                <a:gd name="T10" fmla="*/ 280 w 280"/>
                <a:gd name="T11" fmla="*/ 12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156">
                  <a:moveTo>
                    <a:pt x="280" y="120"/>
                  </a:moveTo>
                  <a:lnTo>
                    <a:pt x="160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80" y="156"/>
                  </a:lnTo>
                  <a:lnTo>
                    <a:pt x="280" y="120"/>
                  </a:lnTo>
                  <a:close/>
                </a:path>
              </a:pathLst>
            </a:custGeom>
            <a:solidFill>
              <a:srgbClr val="004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9136063" y="6526213"/>
              <a:ext cx="444500" cy="247650"/>
            </a:xfrm>
            <a:custGeom>
              <a:avLst/>
              <a:gdLst>
                <a:gd name="T0" fmla="*/ 280 w 280"/>
                <a:gd name="T1" fmla="*/ 120 h 156"/>
                <a:gd name="T2" fmla="*/ 160 w 280"/>
                <a:gd name="T3" fmla="*/ 0 h 156"/>
                <a:gd name="T4" fmla="*/ 0 w 280"/>
                <a:gd name="T5" fmla="*/ 0 h 156"/>
                <a:gd name="T6" fmla="*/ 0 w 280"/>
                <a:gd name="T7" fmla="*/ 156 h 156"/>
                <a:gd name="T8" fmla="*/ 280 w 280"/>
                <a:gd name="T9" fmla="*/ 156 h 156"/>
                <a:gd name="T10" fmla="*/ 280 w 280"/>
                <a:gd name="T11" fmla="*/ 12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156">
                  <a:moveTo>
                    <a:pt x="280" y="120"/>
                  </a:moveTo>
                  <a:lnTo>
                    <a:pt x="160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80" y="156"/>
                  </a:lnTo>
                  <a:lnTo>
                    <a:pt x="280" y="1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6" name="Rectangle 51"/>
            <p:cNvSpPr>
              <a:spLocks noChangeArrowheads="1"/>
            </p:cNvSpPr>
            <p:nvPr/>
          </p:nvSpPr>
          <p:spPr bwMode="auto">
            <a:xfrm>
              <a:off x="8721725" y="5684838"/>
              <a:ext cx="176213" cy="1089025"/>
            </a:xfrm>
            <a:prstGeom prst="rect">
              <a:avLst/>
            </a:prstGeom>
            <a:solidFill>
              <a:srgbClr val="66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7" name="Rectangle 52"/>
            <p:cNvSpPr>
              <a:spLocks noChangeArrowheads="1"/>
            </p:cNvSpPr>
            <p:nvPr/>
          </p:nvSpPr>
          <p:spPr bwMode="auto">
            <a:xfrm>
              <a:off x="8721725" y="5684838"/>
              <a:ext cx="176213" cy="1089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8" name="Rectangle 53"/>
            <p:cNvSpPr>
              <a:spLocks noChangeArrowheads="1"/>
            </p:cNvSpPr>
            <p:nvPr/>
          </p:nvSpPr>
          <p:spPr bwMode="auto">
            <a:xfrm>
              <a:off x="8283575" y="5684838"/>
              <a:ext cx="177800" cy="1089025"/>
            </a:xfrm>
            <a:prstGeom prst="rect">
              <a:avLst/>
            </a:prstGeom>
            <a:solidFill>
              <a:srgbClr val="66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9" name="Rectangle 54"/>
            <p:cNvSpPr>
              <a:spLocks noChangeArrowheads="1"/>
            </p:cNvSpPr>
            <p:nvPr/>
          </p:nvSpPr>
          <p:spPr bwMode="auto">
            <a:xfrm>
              <a:off x="8283575" y="5684838"/>
              <a:ext cx="177800" cy="1089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0" name="Rectangle 55"/>
            <p:cNvSpPr>
              <a:spLocks noChangeArrowheads="1"/>
            </p:cNvSpPr>
            <p:nvPr/>
          </p:nvSpPr>
          <p:spPr bwMode="auto">
            <a:xfrm>
              <a:off x="9121775" y="5684838"/>
              <a:ext cx="177800" cy="1089025"/>
            </a:xfrm>
            <a:prstGeom prst="rect">
              <a:avLst/>
            </a:prstGeom>
            <a:solidFill>
              <a:srgbClr val="66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1" name="Rectangle 56"/>
            <p:cNvSpPr>
              <a:spLocks noChangeArrowheads="1"/>
            </p:cNvSpPr>
            <p:nvPr/>
          </p:nvSpPr>
          <p:spPr bwMode="auto">
            <a:xfrm>
              <a:off x="9121775" y="5684838"/>
              <a:ext cx="177800" cy="1089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2" name="Rectangle 57"/>
            <p:cNvSpPr>
              <a:spLocks noChangeArrowheads="1"/>
            </p:cNvSpPr>
            <p:nvPr/>
          </p:nvSpPr>
          <p:spPr bwMode="auto">
            <a:xfrm>
              <a:off x="8604250" y="5664200"/>
              <a:ext cx="695325" cy="160337"/>
            </a:xfrm>
            <a:prstGeom prst="rect">
              <a:avLst/>
            </a:prstGeom>
            <a:solidFill>
              <a:srgbClr val="66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3" name="Rectangle 58"/>
            <p:cNvSpPr>
              <a:spLocks noChangeArrowheads="1"/>
            </p:cNvSpPr>
            <p:nvPr/>
          </p:nvSpPr>
          <p:spPr bwMode="auto">
            <a:xfrm>
              <a:off x="8604250" y="5664200"/>
              <a:ext cx="695325" cy="160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8810625" y="4425950"/>
              <a:ext cx="87313" cy="1238250"/>
            </a:xfrm>
            <a:custGeom>
              <a:avLst/>
              <a:gdLst>
                <a:gd name="T0" fmla="*/ 55 w 55"/>
                <a:gd name="T1" fmla="*/ 0 h 780"/>
                <a:gd name="T2" fmla="*/ 0 w 55"/>
                <a:gd name="T3" fmla="*/ 0 h 780"/>
                <a:gd name="T4" fmla="*/ 0 w 55"/>
                <a:gd name="T5" fmla="*/ 624 h 780"/>
                <a:gd name="T6" fmla="*/ 0 w 55"/>
                <a:gd name="T7" fmla="*/ 780 h 780"/>
                <a:gd name="T8" fmla="*/ 55 w 55"/>
                <a:gd name="T9" fmla="*/ 780 h 780"/>
                <a:gd name="T10" fmla="*/ 55 w 55"/>
                <a:gd name="T11" fmla="*/ 626 h 780"/>
                <a:gd name="T12" fmla="*/ 55 w 5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780">
                  <a:moveTo>
                    <a:pt x="55" y="0"/>
                  </a:moveTo>
                  <a:lnTo>
                    <a:pt x="0" y="0"/>
                  </a:lnTo>
                  <a:lnTo>
                    <a:pt x="0" y="624"/>
                  </a:lnTo>
                  <a:lnTo>
                    <a:pt x="0" y="780"/>
                  </a:lnTo>
                  <a:lnTo>
                    <a:pt x="55" y="780"/>
                  </a:lnTo>
                  <a:lnTo>
                    <a:pt x="55" y="62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5B2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8810625" y="4425950"/>
              <a:ext cx="87313" cy="1238250"/>
            </a:xfrm>
            <a:custGeom>
              <a:avLst/>
              <a:gdLst>
                <a:gd name="T0" fmla="*/ 55 w 55"/>
                <a:gd name="T1" fmla="*/ 0 h 780"/>
                <a:gd name="T2" fmla="*/ 0 w 55"/>
                <a:gd name="T3" fmla="*/ 0 h 780"/>
                <a:gd name="T4" fmla="*/ 0 w 55"/>
                <a:gd name="T5" fmla="*/ 624 h 780"/>
                <a:gd name="T6" fmla="*/ 0 w 55"/>
                <a:gd name="T7" fmla="*/ 780 h 780"/>
                <a:gd name="T8" fmla="*/ 55 w 55"/>
                <a:gd name="T9" fmla="*/ 780 h 780"/>
                <a:gd name="T10" fmla="*/ 55 w 55"/>
                <a:gd name="T11" fmla="*/ 626 h 780"/>
                <a:gd name="T12" fmla="*/ 55 w 5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780">
                  <a:moveTo>
                    <a:pt x="55" y="0"/>
                  </a:moveTo>
                  <a:lnTo>
                    <a:pt x="0" y="0"/>
                  </a:lnTo>
                  <a:lnTo>
                    <a:pt x="0" y="624"/>
                  </a:lnTo>
                  <a:lnTo>
                    <a:pt x="0" y="780"/>
                  </a:lnTo>
                  <a:lnTo>
                    <a:pt x="55" y="780"/>
                  </a:lnTo>
                  <a:lnTo>
                    <a:pt x="55" y="626"/>
                  </a:lnTo>
                  <a:lnTo>
                    <a:pt x="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8810625" y="5824538"/>
              <a:ext cx="87313" cy="949325"/>
            </a:xfrm>
            <a:custGeom>
              <a:avLst/>
              <a:gdLst>
                <a:gd name="T0" fmla="*/ 55 w 55"/>
                <a:gd name="T1" fmla="*/ 0 h 598"/>
                <a:gd name="T2" fmla="*/ 0 w 55"/>
                <a:gd name="T3" fmla="*/ 0 h 598"/>
                <a:gd name="T4" fmla="*/ 0 w 55"/>
                <a:gd name="T5" fmla="*/ 598 h 598"/>
                <a:gd name="T6" fmla="*/ 55 w 55"/>
                <a:gd name="T7" fmla="*/ 598 h 598"/>
                <a:gd name="T8" fmla="*/ 55 w 55"/>
                <a:gd name="T9" fmla="*/ 495 h 598"/>
                <a:gd name="T10" fmla="*/ 55 w 55"/>
                <a:gd name="T11" fmla="*/ 464 h 598"/>
                <a:gd name="T12" fmla="*/ 55 w 55"/>
                <a:gd name="T13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598">
                  <a:moveTo>
                    <a:pt x="55" y="0"/>
                  </a:moveTo>
                  <a:lnTo>
                    <a:pt x="0" y="0"/>
                  </a:lnTo>
                  <a:lnTo>
                    <a:pt x="0" y="598"/>
                  </a:lnTo>
                  <a:lnTo>
                    <a:pt x="55" y="598"/>
                  </a:lnTo>
                  <a:lnTo>
                    <a:pt x="55" y="495"/>
                  </a:lnTo>
                  <a:lnTo>
                    <a:pt x="55" y="46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5B2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10625" y="5824538"/>
              <a:ext cx="87313" cy="949325"/>
            </a:xfrm>
            <a:custGeom>
              <a:avLst/>
              <a:gdLst>
                <a:gd name="T0" fmla="*/ 55 w 55"/>
                <a:gd name="T1" fmla="*/ 0 h 598"/>
                <a:gd name="T2" fmla="*/ 0 w 55"/>
                <a:gd name="T3" fmla="*/ 0 h 598"/>
                <a:gd name="T4" fmla="*/ 0 w 55"/>
                <a:gd name="T5" fmla="*/ 598 h 598"/>
                <a:gd name="T6" fmla="*/ 55 w 55"/>
                <a:gd name="T7" fmla="*/ 598 h 598"/>
                <a:gd name="T8" fmla="*/ 55 w 55"/>
                <a:gd name="T9" fmla="*/ 495 h 598"/>
                <a:gd name="T10" fmla="*/ 55 w 55"/>
                <a:gd name="T11" fmla="*/ 464 h 598"/>
                <a:gd name="T12" fmla="*/ 55 w 55"/>
                <a:gd name="T13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598">
                  <a:moveTo>
                    <a:pt x="55" y="0"/>
                  </a:moveTo>
                  <a:lnTo>
                    <a:pt x="0" y="0"/>
                  </a:lnTo>
                  <a:lnTo>
                    <a:pt x="0" y="598"/>
                  </a:lnTo>
                  <a:lnTo>
                    <a:pt x="55" y="598"/>
                  </a:lnTo>
                  <a:lnTo>
                    <a:pt x="55" y="495"/>
                  </a:lnTo>
                  <a:lnTo>
                    <a:pt x="55" y="464"/>
                  </a:lnTo>
                  <a:lnTo>
                    <a:pt x="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10625" y="5664200"/>
              <a:ext cx="87313" cy="160337"/>
            </a:xfrm>
            <a:custGeom>
              <a:avLst/>
              <a:gdLst>
                <a:gd name="T0" fmla="*/ 55 w 55"/>
                <a:gd name="T1" fmla="*/ 0 h 101"/>
                <a:gd name="T2" fmla="*/ 55 w 55"/>
                <a:gd name="T3" fmla="*/ 0 h 101"/>
                <a:gd name="T4" fmla="*/ 0 w 55"/>
                <a:gd name="T5" fmla="*/ 0 h 101"/>
                <a:gd name="T6" fmla="*/ 0 w 55"/>
                <a:gd name="T7" fmla="*/ 101 h 101"/>
                <a:gd name="T8" fmla="*/ 55 w 55"/>
                <a:gd name="T9" fmla="*/ 101 h 101"/>
                <a:gd name="T10" fmla="*/ 55 w 55"/>
                <a:gd name="T1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01">
                  <a:moveTo>
                    <a:pt x="55" y="0"/>
                  </a:moveTo>
                  <a:lnTo>
                    <a:pt x="55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55" y="10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5B2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810625" y="5664200"/>
              <a:ext cx="87313" cy="160337"/>
            </a:xfrm>
            <a:custGeom>
              <a:avLst/>
              <a:gdLst>
                <a:gd name="T0" fmla="*/ 55 w 55"/>
                <a:gd name="T1" fmla="*/ 0 h 101"/>
                <a:gd name="T2" fmla="*/ 55 w 55"/>
                <a:gd name="T3" fmla="*/ 0 h 101"/>
                <a:gd name="T4" fmla="*/ 0 w 55"/>
                <a:gd name="T5" fmla="*/ 0 h 101"/>
                <a:gd name="T6" fmla="*/ 0 w 55"/>
                <a:gd name="T7" fmla="*/ 101 h 101"/>
                <a:gd name="T8" fmla="*/ 55 w 55"/>
                <a:gd name="T9" fmla="*/ 101 h 101"/>
                <a:gd name="T10" fmla="*/ 55 w 55"/>
                <a:gd name="T1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01">
                  <a:moveTo>
                    <a:pt x="55" y="0"/>
                  </a:moveTo>
                  <a:lnTo>
                    <a:pt x="55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55" y="101"/>
                  </a:lnTo>
                  <a:lnTo>
                    <a:pt x="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0" name="Rectangle 65"/>
            <p:cNvSpPr>
              <a:spLocks noChangeArrowheads="1"/>
            </p:cNvSpPr>
            <p:nvPr/>
          </p:nvSpPr>
          <p:spPr bwMode="auto">
            <a:xfrm>
              <a:off x="9121775" y="5824538"/>
              <a:ext cx="88900" cy="949325"/>
            </a:xfrm>
            <a:prstGeom prst="rect">
              <a:avLst/>
            </a:prstGeom>
            <a:solidFill>
              <a:srgbClr val="5B2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1" name="Rectangle 66"/>
            <p:cNvSpPr>
              <a:spLocks noChangeArrowheads="1"/>
            </p:cNvSpPr>
            <p:nvPr/>
          </p:nvSpPr>
          <p:spPr bwMode="auto">
            <a:xfrm>
              <a:off x="9121775" y="5824538"/>
              <a:ext cx="88900" cy="94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2" name="Rectangle 67"/>
            <p:cNvSpPr>
              <a:spLocks noChangeArrowheads="1"/>
            </p:cNvSpPr>
            <p:nvPr/>
          </p:nvSpPr>
          <p:spPr bwMode="auto">
            <a:xfrm>
              <a:off x="9002713" y="5018088"/>
              <a:ext cx="1012825" cy="120650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3" name="Rectangle 68"/>
            <p:cNvSpPr>
              <a:spLocks noChangeArrowheads="1"/>
            </p:cNvSpPr>
            <p:nvPr/>
          </p:nvSpPr>
          <p:spPr bwMode="auto">
            <a:xfrm>
              <a:off x="9002713" y="5018088"/>
              <a:ext cx="10128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4" name="Rectangle 69"/>
            <p:cNvSpPr>
              <a:spLocks noChangeArrowheads="1"/>
            </p:cNvSpPr>
            <p:nvPr/>
          </p:nvSpPr>
          <p:spPr bwMode="auto">
            <a:xfrm>
              <a:off x="9585325" y="5018088"/>
              <a:ext cx="430213" cy="120650"/>
            </a:xfrm>
            <a:prstGeom prst="rect">
              <a:avLst/>
            </a:prstGeom>
            <a:solidFill>
              <a:srgbClr val="0090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5" name="Rectangle 70"/>
            <p:cNvSpPr>
              <a:spLocks noChangeArrowheads="1"/>
            </p:cNvSpPr>
            <p:nvPr/>
          </p:nvSpPr>
          <p:spPr bwMode="auto">
            <a:xfrm>
              <a:off x="9585325" y="5018088"/>
              <a:ext cx="43021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7880350" y="4816475"/>
              <a:ext cx="930275" cy="1008062"/>
            </a:xfrm>
            <a:custGeom>
              <a:avLst/>
              <a:gdLst>
                <a:gd name="T0" fmla="*/ 0 w 586"/>
                <a:gd name="T1" fmla="*/ 0 h 635"/>
                <a:gd name="T2" fmla="*/ 0 w 586"/>
                <a:gd name="T3" fmla="*/ 547 h 635"/>
                <a:gd name="T4" fmla="*/ 113 w 586"/>
                <a:gd name="T5" fmla="*/ 547 h 635"/>
                <a:gd name="T6" fmla="*/ 113 w 586"/>
                <a:gd name="T7" fmla="*/ 635 h 635"/>
                <a:gd name="T8" fmla="*/ 254 w 586"/>
                <a:gd name="T9" fmla="*/ 635 h 635"/>
                <a:gd name="T10" fmla="*/ 254 w 586"/>
                <a:gd name="T11" fmla="*/ 547 h 635"/>
                <a:gd name="T12" fmla="*/ 366 w 586"/>
                <a:gd name="T13" fmla="*/ 547 h 635"/>
                <a:gd name="T14" fmla="*/ 366 w 586"/>
                <a:gd name="T15" fmla="*/ 635 h 635"/>
                <a:gd name="T16" fmla="*/ 456 w 586"/>
                <a:gd name="T17" fmla="*/ 635 h 635"/>
                <a:gd name="T18" fmla="*/ 456 w 586"/>
                <a:gd name="T19" fmla="*/ 534 h 635"/>
                <a:gd name="T20" fmla="*/ 586 w 586"/>
                <a:gd name="T21" fmla="*/ 534 h 635"/>
                <a:gd name="T22" fmla="*/ 586 w 586"/>
                <a:gd name="T23" fmla="*/ 378 h 635"/>
                <a:gd name="T24" fmla="*/ 0 w 586"/>
                <a:gd name="T25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6" h="635">
                  <a:moveTo>
                    <a:pt x="0" y="0"/>
                  </a:moveTo>
                  <a:lnTo>
                    <a:pt x="0" y="547"/>
                  </a:lnTo>
                  <a:lnTo>
                    <a:pt x="113" y="547"/>
                  </a:lnTo>
                  <a:lnTo>
                    <a:pt x="113" y="635"/>
                  </a:lnTo>
                  <a:lnTo>
                    <a:pt x="254" y="635"/>
                  </a:lnTo>
                  <a:lnTo>
                    <a:pt x="254" y="547"/>
                  </a:lnTo>
                  <a:lnTo>
                    <a:pt x="366" y="547"/>
                  </a:lnTo>
                  <a:lnTo>
                    <a:pt x="366" y="635"/>
                  </a:lnTo>
                  <a:lnTo>
                    <a:pt x="456" y="635"/>
                  </a:lnTo>
                  <a:lnTo>
                    <a:pt x="456" y="534"/>
                  </a:lnTo>
                  <a:lnTo>
                    <a:pt x="586" y="534"/>
                  </a:lnTo>
                  <a:lnTo>
                    <a:pt x="586" y="3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2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7" name="Freeform 72"/>
            <p:cNvSpPr>
              <a:spLocks/>
            </p:cNvSpPr>
            <p:nvPr/>
          </p:nvSpPr>
          <p:spPr bwMode="auto">
            <a:xfrm>
              <a:off x="7880350" y="4816475"/>
              <a:ext cx="930275" cy="1008062"/>
            </a:xfrm>
            <a:custGeom>
              <a:avLst/>
              <a:gdLst>
                <a:gd name="T0" fmla="*/ 0 w 586"/>
                <a:gd name="T1" fmla="*/ 0 h 635"/>
                <a:gd name="T2" fmla="*/ 0 w 586"/>
                <a:gd name="T3" fmla="*/ 547 h 635"/>
                <a:gd name="T4" fmla="*/ 113 w 586"/>
                <a:gd name="T5" fmla="*/ 547 h 635"/>
                <a:gd name="T6" fmla="*/ 113 w 586"/>
                <a:gd name="T7" fmla="*/ 635 h 635"/>
                <a:gd name="T8" fmla="*/ 254 w 586"/>
                <a:gd name="T9" fmla="*/ 635 h 635"/>
                <a:gd name="T10" fmla="*/ 254 w 586"/>
                <a:gd name="T11" fmla="*/ 547 h 635"/>
                <a:gd name="T12" fmla="*/ 366 w 586"/>
                <a:gd name="T13" fmla="*/ 547 h 635"/>
                <a:gd name="T14" fmla="*/ 366 w 586"/>
                <a:gd name="T15" fmla="*/ 635 h 635"/>
                <a:gd name="T16" fmla="*/ 456 w 586"/>
                <a:gd name="T17" fmla="*/ 635 h 635"/>
                <a:gd name="T18" fmla="*/ 456 w 586"/>
                <a:gd name="T19" fmla="*/ 534 h 635"/>
                <a:gd name="T20" fmla="*/ 586 w 586"/>
                <a:gd name="T21" fmla="*/ 534 h 635"/>
                <a:gd name="T22" fmla="*/ 586 w 586"/>
                <a:gd name="T23" fmla="*/ 378 h 635"/>
                <a:gd name="T24" fmla="*/ 0 w 586"/>
                <a:gd name="T25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6" h="635">
                  <a:moveTo>
                    <a:pt x="0" y="0"/>
                  </a:moveTo>
                  <a:lnTo>
                    <a:pt x="0" y="547"/>
                  </a:lnTo>
                  <a:lnTo>
                    <a:pt x="113" y="547"/>
                  </a:lnTo>
                  <a:lnTo>
                    <a:pt x="113" y="635"/>
                  </a:lnTo>
                  <a:lnTo>
                    <a:pt x="254" y="635"/>
                  </a:lnTo>
                  <a:lnTo>
                    <a:pt x="254" y="547"/>
                  </a:lnTo>
                  <a:lnTo>
                    <a:pt x="366" y="547"/>
                  </a:lnTo>
                  <a:lnTo>
                    <a:pt x="366" y="635"/>
                  </a:lnTo>
                  <a:lnTo>
                    <a:pt x="456" y="635"/>
                  </a:lnTo>
                  <a:lnTo>
                    <a:pt x="456" y="534"/>
                  </a:lnTo>
                  <a:lnTo>
                    <a:pt x="586" y="534"/>
                  </a:lnTo>
                  <a:lnTo>
                    <a:pt x="586" y="37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7880350" y="5684838"/>
              <a:ext cx="179388" cy="1089025"/>
            </a:xfrm>
            <a:custGeom>
              <a:avLst/>
              <a:gdLst>
                <a:gd name="T0" fmla="*/ 113 w 113"/>
                <a:gd name="T1" fmla="*/ 0 h 686"/>
                <a:gd name="T2" fmla="*/ 0 w 113"/>
                <a:gd name="T3" fmla="*/ 0 h 686"/>
                <a:gd name="T4" fmla="*/ 0 w 113"/>
                <a:gd name="T5" fmla="*/ 88 h 686"/>
                <a:gd name="T6" fmla="*/ 56 w 113"/>
                <a:gd name="T7" fmla="*/ 88 h 686"/>
                <a:gd name="T8" fmla="*/ 56 w 113"/>
                <a:gd name="T9" fmla="*/ 686 h 686"/>
                <a:gd name="T10" fmla="*/ 113 w 113"/>
                <a:gd name="T11" fmla="*/ 686 h 686"/>
                <a:gd name="T12" fmla="*/ 113 w 113"/>
                <a:gd name="T13" fmla="*/ 552 h 686"/>
                <a:gd name="T14" fmla="*/ 113 w 113"/>
                <a:gd name="T15" fmla="*/ 88 h 686"/>
                <a:gd name="T16" fmla="*/ 113 w 113"/>
                <a:gd name="T1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686">
                  <a:moveTo>
                    <a:pt x="113" y="0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56" y="88"/>
                  </a:lnTo>
                  <a:lnTo>
                    <a:pt x="56" y="686"/>
                  </a:lnTo>
                  <a:lnTo>
                    <a:pt x="113" y="686"/>
                  </a:lnTo>
                  <a:lnTo>
                    <a:pt x="113" y="552"/>
                  </a:lnTo>
                  <a:lnTo>
                    <a:pt x="113" y="8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5E2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7880350" y="5684838"/>
              <a:ext cx="179388" cy="1089025"/>
            </a:xfrm>
            <a:custGeom>
              <a:avLst/>
              <a:gdLst>
                <a:gd name="T0" fmla="*/ 113 w 113"/>
                <a:gd name="T1" fmla="*/ 0 h 686"/>
                <a:gd name="T2" fmla="*/ 0 w 113"/>
                <a:gd name="T3" fmla="*/ 0 h 686"/>
                <a:gd name="T4" fmla="*/ 0 w 113"/>
                <a:gd name="T5" fmla="*/ 88 h 686"/>
                <a:gd name="T6" fmla="*/ 56 w 113"/>
                <a:gd name="T7" fmla="*/ 88 h 686"/>
                <a:gd name="T8" fmla="*/ 56 w 113"/>
                <a:gd name="T9" fmla="*/ 686 h 686"/>
                <a:gd name="T10" fmla="*/ 113 w 113"/>
                <a:gd name="T11" fmla="*/ 686 h 686"/>
                <a:gd name="T12" fmla="*/ 113 w 113"/>
                <a:gd name="T13" fmla="*/ 552 h 686"/>
                <a:gd name="T14" fmla="*/ 113 w 113"/>
                <a:gd name="T15" fmla="*/ 88 h 686"/>
                <a:gd name="T16" fmla="*/ 113 w 113"/>
                <a:gd name="T1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686">
                  <a:moveTo>
                    <a:pt x="113" y="0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56" y="88"/>
                  </a:lnTo>
                  <a:lnTo>
                    <a:pt x="56" y="686"/>
                  </a:lnTo>
                  <a:lnTo>
                    <a:pt x="113" y="686"/>
                  </a:lnTo>
                  <a:lnTo>
                    <a:pt x="113" y="552"/>
                  </a:lnTo>
                  <a:lnTo>
                    <a:pt x="113" y="88"/>
                  </a:lnTo>
                  <a:lnTo>
                    <a:pt x="1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8283575" y="5684838"/>
              <a:ext cx="177800" cy="1089025"/>
            </a:xfrm>
            <a:custGeom>
              <a:avLst/>
              <a:gdLst>
                <a:gd name="T0" fmla="*/ 112 w 112"/>
                <a:gd name="T1" fmla="*/ 0 h 686"/>
                <a:gd name="T2" fmla="*/ 0 w 112"/>
                <a:gd name="T3" fmla="*/ 0 h 686"/>
                <a:gd name="T4" fmla="*/ 0 w 112"/>
                <a:gd name="T5" fmla="*/ 88 h 686"/>
                <a:gd name="T6" fmla="*/ 0 w 112"/>
                <a:gd name="T7" fmla="*/ 686 h 686"/>
                <a:gd name="T8" fmla="*/ 56 w 112"/>
                <a:gd name="T9" fmla="*/ 686 h 686"/>
                <a:gd name="T10" fmla="*/ 56 w 112"/>
                <a:gd name="T11" fmla="*/ 88 h 686"/>
                <a:gd name="T12" fmla="*/ 112 w 112"/>
                <a:gd name="T13" fmla="*/ 88 h 686"/>
                <a:gd name="T14" fmla="*/ 112 w 112"/>
                <a:gd name="T15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686">
                  <a:moveTo>
                    <a:pt x="112" y="0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0" y="686"/>
                  </a:lnTo>
                  <a:lnTo>
                    <a:pt x="56" y="686"/>
                  </a:lnTo>
                  <a:lnTo>
                    <a:pt x="56" y="88"/>
                  </a:lnTo>
                  <a:lnTo>
                    <a:pt x="112" y="88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5E2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8283575" y="5684838"/>
              <a:ext cx="177800" cy="1089025"/>
            </a:xfrm>
            <a:custGeom>
              <a:avLst/>
              <a:gdLst>
                <a:gd name="T0" fmla="*/ 112 w 112"/>
                <a:gd name="T1" fmla="*/ 0 h 686"/>
                <a:gd name="T2" fmla="*/ 0 w 112"/>
                <a:gd name="T3" fmla="*/ 0 h 686"/>
                <a:gd name="T4" fmla="*/ 0 w 112"/>
                <a:gd name="T5" fmla="*/ 88 h 686"/>
                <a:gd name="T6" fmla="*/ 0 w 112"/>
                <a:gd name="T7" fmla="*/ 686 h 686"/>
                <a:gd name="T8" fmla="*/ 56 w 112"/>
                <a:gd name="T9" fmla="*/ 686 h 686"/>
                <a:gd name="T10" fmla="*/ 56 w 112"/>
                <a:gd name="T11" fmla="*/ 88 h 686"/>
                <a:gd name="T12" fmla="*/ 112 w 112"/>
                <a:gd name="T13" fmla="*/ 88 h 686"/>
                <a:gd name="T14" fmla="*/ 112 w 112"/>
                <a:gd name="T15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686">
                  <a:moveTo>
                    <a:pt x="112" y="0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0" y="686"/>
                  </a:lnTo>
                  <a:lnTo>
                    <a:pt x="56" y="686"/>
                  </a:lnTo>
                  <a:lnTo>
                    <a:pt x="56" y="88"/>
                  </a:lnTo>
                  <a:lnTo>
                    <a:pt x="112" y="88"/>
                  </a:lnTo>
                  <a:lnTo>
                    <a:pt x="1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2" name="Rectangle 77"/>
            <p:cNvSpPr>
              <a:spLocks noChangeArrowheads="1"/>
            </p:cNvSpPr>
            <p:nvPr/>
          </p:nvSpPr>
          <p:spPr bwMode="auto">
            <a:xfrm>
              <a:off x="8604250" y="5664200"/>
              <a:ext cx="206375" cy="160337"/>
            </a:xfrm>
            <a:prstGeom prst="rect">
              <a:avLst/>
            </a:prstGeom>
            <a:solidFill>
              <a:srgbClr val="5E2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3" name="Rectangle 78"/>
            <p:cNvSpPr>
              <a:spLocks noChangeArrowheads="1"/>
            </p:cNvSpPr>
            <p:nvPr/>
          </p:nvSpPr>
          <p:spPr bwMode="auto">
            <a:xfrm>
              <a:off x="8604250" y="5664200"/>
              <a:ext cx="206375" cy="160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7988300" y="3446463"/>
              <a:ext cx="603250" cy="550862"/>
            </a:xfrm>
            <a:custGeom>
              <a:avLst/>
              <a:gdLst>
                <a:gd name="T0" fmla="*/ 135 w 232"/>
                <a:gd name="T1" fmla="*/ 119 h 212"/>
                <a:gd name="T2" fmla="*/ 131 w 232"/>
                <a:gd name="T3" fmla="*/ 115 h 212"/>
                <a:gd name="T4" fmla="*/ 120 w 232"/>
                <a:gd name="T5" fmla="*/ 71 h 212"/>
                <a:gd name="T6" fmla="*/ 78 w 232"/>
                <a:gd name="T7" fmla="*/ 1 h 212"/>
                <a:gd name="T8" fmla="*/ 78 w 232"/>
                <a:gd name="T9" fmla="*/ 3 h 212"/>
                <a:gd name="T10" fmla="*/ 78 w 232"/>
                <a:gd name="T11" fmla="*/ 1 h 212"/>
                <a:gd name="T12" fmla="*/ 21 w 232"/>
                <a:gd name="T13" fmla="*/ 93 h 212"/>
                <a:gd name="T14" fmla="*/ 30 w 232"/>
                <a:gd name="T15" fmla="*/ 125 h 212"/>
                <a:gd name="T16" fmla="*/ 36 w 232"/>
                <a:gd name="T17" fmla="*/ 153 h 212"/>
                <a:gd name="T18" fmla="*/ 59 w 232"/>
                <a:gd name="T19" fmla="*/ 166 h 212"/>
                <a:gd name="T20" fmla="*/ 59 w 232"/>
                <a:gd name="T21" fmla="*/ 168 h 212"/>
                <a:gd name="T22" fmla="*/ 232 w 232"/>
                <a:gd name="T23" fmla="*/ 162 h 212"/>
                <a:gd name="T24" fmla="*/ 135 w 232"/>
                <a:gd name="T25" fmla="*/ 119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12">
                  <a:moveTo>
                    <a:pt x="135" y="119"/>
                  </a:moveTo>
                  <a:cubicBezTo>
                    <a:pt x="134" y="117"/>
                    <a:pt x="132" y="116"/>
                    <a:pt x="131" y="115"/>
                  </a:cubicBezTo>
                  <a:cubicBezTo>
                    <a:pt x="117" y="100"/>
                    <a:pt x="121" y="90"/>
                    <a:pt x="120" y="71"/>
                  </a:cubicBezTo>
                  <a:cubicBezTo>
                    <a:pt x="119" y="47"/>
                    <a:pt x="103" y="9"/>
                    <a:pt x="78" y="1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34" y="0"/>
                    <a:pt x="0" y="58"/>
                    <a:pt x="21" y="93"/>
                  </a:cubicBezTo>
                  <a:cubicBezTo>
                    <a:pt x="28" y="104"/>
                    <a:pt x="30" y="112"/>
                    <a:pt x="30" y="125"/>
                  </a:cubicBezTo>
                  <a:cubicBezTo>
                    <a:pt x="30" y="136"/>
                    <a:pt x="31" y="144"/>
                    <a:pt x="36" y="153"/>
                  </a:cubicBezTo>
                  <a:cubicBezTo>
                    <a:pt x="40" y="159"/>
                    <a:pt x="49" y="164"/>
                    <a:pt x="59" y="166"/>
                  </a:cubicBezTo>
                  <a:cubicBezTo>
                    <a:pt x="59" y="168"/>
                    <a:pt x="59" y="168"/>
                    <a:pt x="59" y="168"/>
                  </a:cubicBezTo>
                  <a:cubicBezTo>
                    <a:pt x="89" y="212"/>
                    <a:pt x="232" y="162"/>
                    <a:pt x="232" y="162"/>
                  </a:cubicBezTo>
                  <a:cubicBezTo>
                    <a:pt x="204" y="118"/>
                    <a:pt x="135" y="119"/>
                    <a:pt x="135" y="119"/>
                  </a:cubicBezTo>
                </a:path>
              </a:pathLst>
            </a:cu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8310563" y="3706813"/>
              <a:ext cx="195263" cy="98425"/>
            </a:xfrm>
            <a:custGeom>
              <a:avLst/>
              <a:gdLst>
                <a:gd name="T0" fmla="*/ 0 w 75"/>
                <a:gd name="T1" fmla="*/ 0 h 38"/>
                <a:gd name="T2" fmla="*/ 37 w 75"/>
                <a:gd name="T3" fmla="*/ 38 h 38"/>
                <a:gd name="T4" fmla="*/ 75 w 75"/>
                <a:gd name="T5" fmla="*/ 0 h 38"/>
                <a:gd name="T6" fmla="*/ 0 w 75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8">
                  <a:moveTo>
                    <a:pt x="0" y="0"/>
                  </a:moveTo>
                  <a:cubicBezTo>
                    <a:pt x="0" y="21"/>
                    <a:pt x="16" y="38"/>
                    <a:pt x="37" y="38"/>
                  </a:cubicBezTo>
                  <a:cubicBezTo>
                    <a:pt x="58" y="38"/>
                    <a:pt x="75" y="21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6" name="Freeform 81"/>
            <p:cNvSpPr>
              <a:spLocks/>
            </p:cNvSpPr>
            <p:nvPr/>
          </p:nvSpPr>
          <p:spPr bwMode="auto">
            <a:xfrm>
              <a:off x="8356600" y="3706813"/>
              <a:ext cx="100013" cy="49212"/>
            </a:xfrm>
            <a:custGeom>
              <a:avLst/>
              <a:gdLst>
                <a:gd name="T0" fmla="*/ 38 w 38"/>
                <a:gd name="T1" fmla="*/ 0 h 19"/>
                <a:gd name="T2" fmla="*/ 0 w 38"/>
                <a:gd name="T3" fmla="*/ 0 h 19"/>
                <a:gd name="T4" fmla="*/ 19 w 38"/>
                <a:gd name="T5" fmla="*/ 19 h 19"/>
                <a:gd name="T6" fmla="*/ 19 w 38"/>
                <a:gd name="T7" fmla="*/ 19 h 19"/>
                <a:gd name="T8" fmla="*/ 38 w 3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9">
                  <a:moveTo>
                    <a:pt x="3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9" y="19"/>
                    <a:pt x="38" y="10"/>
                    <a:pt x="38" y="0"/>
                  </a:cubicBezTo>
                </a:path>
              </a:pathLst>
            </a:custGeom>
            <a:solidFill>
              <a:srgbClr val="C9BE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87" name="Freeform 42"/>
          <p:cNvSpPr>
            <a:spLocks/>
          </p:cNvSpPr>
          <p:nvPr userDrawn="1"/>
        </p:nvSpPr>
        <p:spPr bwMode="auto">
          <a:xfrm>
            <a:off x="11401323" y="3222945"/>
            <a:ext cx="763922" cy="457195"/>
          </a:xfrm>
          <a:custGeom>
            <a:avLst/>
            <a:gdLst>
              <a:gd name="T0" fmla="*/ 218 w 242"/>
              <a:gd name="T1" fmla="*/ 72 h 145"/>
              <a:gd name="T2" fmla="*/ 178 w 242"/>
              <a:gd name="T3" fmla="*/ 41 h 145"/>
              <a:gd name="T4" fmla="*/ 178 w 242"/>
              <a:gd name="T5" fmla="*/ 41 h 145"/>
              <a:gd name="T6" fmla="*/ 178 w 242"/>
              <a:gd name="T7" fmla="*/ 41 h 145"/>
              <a:gd name="T8" fmla="*/ 137 w 242"/>
              <a:gd name="T9" fmla="*/ 0 h 145"/>
              <a:gd name="T10" fmla="*/ 100 w 242"/>
              <a:gd name="T11" fmla="*/ 21 h 145"/>
              <a:gd name="T12" fmla="*/ 87 w 242"/>
              <a:gd name="T13" fmla="*/ 19 h 145"/>
              <a:gd name="T14" fmla="*/ 49 w 242"/>
              <a:gd name="T15" fmla="*/ 58 h 145"/>
              <a:gd name="T16" fmla="*/ 49 w 242"/>
              <a:gd name="T17" fmla="*/ 58 h 145"/>
              <a:gd name="T18" fmla="*/ 44 w 242"/>
              <a:gd name="T19" fmla="*/ 58 h 145"/>
              <a:gd name="T20" fmla="*/ 0 w 242"/>
              <a:gd name="T21" fmla="*/ 101 h 145"/>
              <a:gd name="T22" fmla="*/ 44 w 242"/>
              <a:gd name="T23" fmla="*/ 145 h 145"/>
              <a:gd name="T24" fmla="*/ 204 w 242"/>
              <a:gd name="T25" fmla="*/ 145 h 145"/>
              <a:gd name="T26" fmla="*/ 242 w 242"/>
              <a:gd name="T27" fmla="*/ 107 h 145"/>
              <a:gd name="T28" fmla="*/ 218 w 242"/>
              <a:gd name="T29" fmla="*/ 7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42" h="145">
                <a:moveTo>
                  <a:pt x="218" y="72"/>
                </a:moveTo>
                <a:cubicBezTo>
                  <a:pt x="213" y="54"/>
                  <a:pt x="197" y="41"/>
                  <a:pt x="178" y="41"/>
                </a:cubicBezTo>
                <a:cubicBezTo>
                  <a:pt x="178" y="41"/>
                  <a:pt x="178" y="41"/>
                  <a:pt x="178" y="41"/>
                </a:cubicBezTo>
                <a:cubicBezTo>
                  <a:pt x="178" y="41"/>
                  <a:pt x="178" y="41"/>
                  <a:pt x="178" y="41"/>
                </a:cubicBezTo>
                <a:cubicBezTo>
                  <a:pt x="178" y="18"/>
                  <a:pt x="159" y="0"/>
                  <a:pt x="137" y="0"/>
                </a:cubicBezTo>
                <a:cubicBezTo>
                  <a:pt x="121" y="0"/>
                  <a:pt x="107" y="8"/>
                  <a:pt x="100" y="21"/>
                </a:cubicBezTo>
                <a:cubicBezTo>
                  <a:pt x="96" y="20"/>
                  <a:pt x="92" y="19"/>
                  <a:pt x="87" y="19"/>
                </a:cubicBezTo>
                <a:cubicBezTo>
                  <a:pt x="66" y="19"/>
                  <a:pt x="49" y="36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7" y="58"/>
                  <a:pt x="45" y="58"/>
                  <a:pt x="44" y="58"/>
                </a:cubicBezTo>
                <a:cubicBezTo>
                  <a:pt x="19" y="58"/>
                  <a:pt x="0" y="77"/>
                  <a:pt x="0" y="101"/>
                </a:cubicBezTo>
                <a:cubicBezTo>
                  <a:pt x="0" y="125"/>
                  <a:pt x="19" y="145"/>
                  <a:pt x="44" y="145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25" y="145"/>
                  <a:pt x="242" y="128"/>
                  <a:pt x="242" y="107"/>
                </a:cubicBezTo>
                <a:cubicBezTo>
                  <a:pt x="242" y="91"/>
                  <a:pt x="232" y="78"/>
                  <a:pt x="218" y="7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8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6540" y="3954457"/>
            <a:ext cx="6399213" cy="1830388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17165"/>
            <a:ext cx="6401051" cy="1837298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3030">
                      <a:schemeClr val="tx1"/>
                    </a:gs>
                    <a:gs pos="23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7580" y="6122995"/>
            <a:ext cx="1828800" cy="39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74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42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80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>
            <a:spAutoFit/>
          </a:bodyPr>
          <a:lstStyle>
            <a:lvl1pPr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027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>
            <a:spAutoFit/>
          </a:bodyPr>
          <a:lstStyle>
            <a:lvl1pPr>
              <a:defRPr sz="36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914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732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slideLayout" Target="../slideLayouts/slideLayout110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95.xml"/><Relationship Id="rId21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24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23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02.xml"/><Relationship Id="rId19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Relationship Id="rId22" Type="http://schemas.openxmlformats.org/officeDocument/2006/relationships/slideLayout" Target="../slideLayouts/slideLayout11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19.xml"/><Relationship Id="rId21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Relationship Id="rId2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18" Type="http://schemas.openxmlformats.org/officeDocument/2006/relationships/slideLayout" Target="../slideLayouts/slideLayout155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140.xml"/><Relationship Id="rId21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17" Type="http://schemas.openxmlformats.org/officeDocument/2006/relationships/slideLayout" Target="../slideLayouts/slideLayout154.xml"/><Relationship Id="rId25" Type="http://schemas.openxmlformats.org/officeDocument/2006/relationships/theme" Target="../theme/theme7.xml"/><Relationship Id="rId2" Type="http://schemas.openxmlformats.org/officeDocument/2006/relationships/slideLayout" Target="../slideLayouts/slideLayout139.xml"/><Relationship Id="rId16" Type="http://schemas.openxmlformats.org/officeDocument/2006/relationships/slideLayout" Target="../slideLayouts/slideLayout153.xml"/><Relationship Id="rId20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24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42.xml"/><Relationship Id="rId15" Type="http://schemas.openxmlformats.org/officeDocument/2006/relationships/slideLayout" Target="../slideLayouts/slideLayout152.xml"/><Relationship Id="rId23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47.xml"/><Relationship Id="rId19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slideLayout" Target="../slideLayouts/slideLayout151.xml"/><Relationship Id="rId22" Type="http://schemas.openxmlformats.org/officeDocument/2006/relationships/slideLayout" Target="../slideLayouts/slideLayout15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slideLayout" Target="../slideLayouts/slideLayout174.xml"/><Relationship Id="rId18" Type="http://schemas.openxmlformats.org/officeDocument/2006/relationships/slideLayout" Target="../slideLayouts/slideLayout179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164.xml"/><Relationship Id="rId21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17" Type="http://schemas.openxmlformats.org/officeDocument/2006/relationships/slideLayout" Target="../slideLayouts/slideLayout178.xml"/><Relationship Id="rId25" Type="http://schemas.openxmlformats.org/officeDocument/2006/relationships/theme" Target="../theme/theme8.xml"/><Relationship Id="rId2" Type="http://schemas.openxmlformats.org/officeDocument/2006/relationships/slideLayout" Target="../slideLayouts/slideLayout163.xml"/><Relationship Id="rId16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24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66.xml"/><Relationship Id="rId15" Type="http://schemas.openxmlformats.org/officeDocument/2006/relationships/slideLayout" Target="../slideLayouts/slideLayout176.xml"/><Relationship Id="rId23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71.xml"/><Relationship Id="rId19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slideLayout" Target="../slideLayouts/slideLayout175.xml"/><Relationship Id="rId22" Type="http://schemas.openxmlformats.org/officeDocument/2006/relationships/slideLayout" Target="../slideLayouts/slideLayout1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7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67" r:id="rId2"/>
    <p:sldLayoutId id="2147484087" r:id="rId3"/>
    <p:sldLayoutId id="2147484098" r:id="rId4"/>
    <p:sldLayoutId id="2147484107" r:id="rId5"/>
    <p:sldLayoutId id="2147484086" r:id="rId6"/>
    <p:sldLayoutId id="2147484099" r:id="rId7"/>
    <p:sldLayoutId id="2147484100" r:id="rId8"/>
    <p:sldLayoutId id="2147484106" r:id="rId9"/>
    <p:sldLayoutId id="2147484089" r:id="rId10"/>
    <p:sldLayoutId id="2147484092" r:id="rId11"/>
    <p:sldLayoutId id="2147484105" r:id="rId12"/>
    <p:sldLayoutId id="2147484182" r:id="rId13"/>
    <p:sldLayoutId id="2147484130" r:id="rId14"/>
    <p:sldLayoutId id="2147484101" r:id="rId15"/>
    <p:sldLayoutId id="2147484102" r:id="rId16"/>
    <p:sldLayoutId id="2147484093" r:id="rId17"/>
    <p:sldLayoutId id="2147484127" r:id="rId18"/>
    <p:sldLayoutId id="2147484128" r:id="rId19"/>
    <p:sldLayoutId id="2147484129" r:id="rId20"/>
    <p:sldLayoutId id="2147484094" r:id="rId21"/>
    <p:sldLayoutId id="2147484195" r:id="rId22"/>
    <p:sldLayoutId id="2147484096" r:id="rId2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27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65" r:id="rId1"/>
    <p:sldLayoutId id="2147484236" r:id="rId2"/>
    <p:sldLayoutId id="2147484240" r:id="rId3"/>
    <p:sldLayoutId id="2147484241" r:id="rId4"/>
    <p:sldLayoutId id="2147484244" r:id="rId5"/>
    <p:sldLayoutId id="2147484245" r:id="rId6"/>
    <p:sldLayoutId id="2147484247" r:id="rId7"/>
    <p:sldLayoutId id="2147484249" r:id="rId8"/>
    <p:sldLayoutId id="2147484250" r:id="rId9"/>
    <p:sldLayoutId id="2147484264" r:id="rId10"/>
    <p:sldLayoutId id="2147484251" r:id="rId11"/>
    <p:sldLayoutId id="2147484252" r:id="rId12"/>
    <p:sldLayoutId id="2147484253" r:id="rId13"/>
    <p:sldLayoutId id="2147484254" r:id="rId14"/>
    <p:sldLayoutId id="2147484256" r:id="rId15"/>
    <p:sldLayoutId id="2147484257" r:id="rId16"/>
    <p:sldLayoutId id="2147484258" r:id="rId17"/>
    <p:sldLayoutId id="2147484259" r:id="rId18"/>
    <p:sldLayoutId id="2147484260" r:id="rId19"/>
    <p:sldLayoutId id="2147484261" r:id="rId20"/>
    <p:sldLayoutId id="2147484263" r:id="rId2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3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  <p:sldLayoutId id="2147484275" r:id="rId9"/>
    <p:sldLayoutId id="2147484276" r:id="rId10"/>
    <p:sldLayoutId id="2147484277" r:id="rId11"/>
    <p:sldLayoutId id="2147484278" r:id="rId12"/>
    <p:sldLayoutId id="2147484279" r:id="rId13"/>
    <p:sldLayoutId id="2147484280" r:id="rId14"/>
    <p:sldLayoutId id="2147484281" r:id="rId15"/>
    <p:sldLayoutId id="2147484282" r:id="rId16"/>
    <p:sldLayoutId id="2147484283" r:id="rId17"/>
    <p:sldLayoutId id="2147484284" r:id="rId18"/>
    <p:sldLayoutId id="2147484285" r:id="rId19"/>
    <p:sldLayoutId id="2147484286" r:id="rId20"/>
    <p:sldLayoutId id="2147484287" r:id="rId21"/>
    <p:sldLayoutId id="2147484288" r:id="rId22"/>
    <p:sldLayoutId id="2147484289" r:id="rId23"/>
    <p:sldLayoutId id="2147484290" r:id="rId2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8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2" r:id="rId1"/>
    <p:sldLayoutId id="2147484293" r:id="rId2"/>
    <p:sldLayoutId id="2147484294" r:id="rId3"/>
    <p:sldLayoutId id="2147484295" r:id="rId4"/>
    <p:sldLayoutId id="2147484296" r:id="rId5"/>
    <p:sldLayoutId id="2147484297" r:id="rId6"/>
    <p:sldLayoutId id="2147484298" r:id="rId7"/>
    <p:sldLayoutId id="2147484299" r:id="rId8"/>
    <p:sldLayoutId id="2147484300" r:id="rId9"/>
    <p:sldLayoutId id="2147484301" r:id="rId10"/>
    <p:sldLayoutId id="2147484302" r:id="rId11"/>
    <p:sldLayoutId id="2147484303" r:id="rId12"/>
    <p:sldLayoutId id="2147484304" r:id="rId13"/>
    <p:sldLayoutId id="2147484305" r:id="rId14"/>
    <p:sldLayoutId id="2147484306" r:id="rId15"/>
    <p:sldLayoutId id="2147484307" r:id="rId16"/>
    <p:sldLayoutId id="2147484308" r:id="rId17"/>
    <p:sldLayoutId id="2147484309" r:id="rId18"/>
    <p:sldLayoutId id="2147484310" r:id="rId19"/>
    <p:sldLayoutId id="2147484311" r:id="rId20"/>
    <p:sldLayoutId id="2147484312" r:id="rId21"/>
    <p:sldLayoutId id="2147484313" r:id="rId22"/>
    <p:sldLayoutId id="2147484314" r:id="rId23"/>
    <p:sldLayoutId id="2147484315" r:id="rId2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0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  <p:sldLayoutId id="2147484318" r:id="rId2"/>
    <p:sldLayoutId id="2147484319" r:id="rId3"/>
    <p:sldLayoutId id="2147484320" r:id="rId4"/>
    <p:sldLayoutId id="2147484321" r:id="rId5"/>
    <p:sldLayoutId id="2147484322" r:id="rId6"/>
    <p:sldLayoutId id="2147484323" r:id="rId7"/>
    <p:sldLayoutId id="2147484324" r:id="rId8"/>
    <p:sldLayoutId id="2147484325" r:id="rId9"/>
    <p:sldLayoutId id="2147484326" r:id="rId10"/>
    <p:sldLayoutId id="2147484327" r:id="rId11"/>
    <p:sldLayoutId id="2147484328" r:id="rId12"/>
    <p:sldLayoutId id="2147484329" r:id="rId13"/>
    <p:sldLayoutId id="2147484330" r:id="rId14"/>
    <p:sldLayoutId id="2147484331" r:id="rId15"/>
    <p:sldLayoutId id="2147484332" r:id="rId16"/>
    <p:sldLayoutId id="2147484333" r:id="rId17"/>
    <p:sldLayoutId id="2147484334" r:id="rId18"/>
    <p:sldLayoutId id="2147484335" r:id="rId19"/>
    <p:sldLayoutId id="2147484336" r:id="rId20"/>
    <p:sldLayoutId id="2147484337" r:id="rId21"/>
    <p:sldLayoutId id="2147484338" r:id="rId22"/>
    <p:sldLayoutId id="2147484339" r:id="rId23"/>
    <p:sldLayoutId id="2147484340" r:id="rId2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221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  <p:sldLayoutId id="2147484353" r:id="rId12"/>
    <p:sldLayoutId id="2147484354" r:id="rId13"/>
    <p:sldLayoutId id="2147484355" r:id="rId14"/>
    <p:sldLayoutId id="2147484356" r:id="rId15"/>
    <p:sldLayoutId id="2147484357" r:id="rId16"/>
    <p:sldLayoutId id="2147484358" r:id="rId17"/>
    <p:sldLayoutId id="2147484359" r:id="rId18"/>
    <p:sldLayoutId id="2147484360" r:id="rId19"/>
    <p:sldLayoutId id="2147484361" r:id="rId20"/>
    <p:sldLayoutId id="2147484362" r:id="rId2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2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  <p:sldLayoutId id="2147484375" r:id="rId12"/>
    <p:sldLayoutId id="2147484376" r:id="rId13"/>
    <p:sldLayoutId id="2147484377" r:id="rId14"/>
    <p:sldLayoutId id="2147484378" r:id="rId15"/>
    <p:sldLayoutId id="2147484379" r:id="rId16"/>
    <p:sldLayoutId id="2147484380" r:id="rId17"/>
    <p:sldLayoutId id="2147484381" r:id="rId18"/>
    <p:sldLayoutId id="2147484382" r:id="rId19"/>
    <p:sldLayoutId id="2147484383" r:id="rId20"/>
    <p:sldLayoutId id="2147484384" r:id="rId21"/>
    <p:sldLayoutId id="2147484385" r:id="rId22"/>
    <p:sldLayoutId id="2147484386" r:id="rId23"/>
    <p:sldLayoutId id="2147484387" r:id="rId2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7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  <p:sldLayoutId id="2147484390" r:id="rId2"/>
    <p:sldLayoutId id="2147484391" r:id="rId3"/>
    <p:sldLayoutId id="2147484392" r:id="rId4"/>
    <p:sldLayoutId id="2147484393" r:id="rId5"/>
    <p:sldLayoutId id="2147484394" r:id="rId6"/>
    <p:sldLayoutId id="2147484395" r:id="rId7"/>
    <p:sldLayoutId id="2147484396" r:id="rId8"/>
    <p:sldLayoutId id="2147484397" r:id="rId9"/>
    <p:sldLayoutId id="2147484398" r:id="rId10"/>
    <p:sldLayoutId id="2147484399" r:id="rId11"/>
    <p:sldLayoutId id="2147484400" r:id="rId12"/>
    <p:sldLayoutId id="2147484401" r:id="rId13"/>
    <p:sldLayoutId id="2147484402" r:id="rId14"/>
    <p:sldLayoutId id="2147484403" r:id="rId15"/>
    <p:sldLayoutId id="2147484404" r:id="rId16"/>
    <p:sldLayoutId id="2147484405" r:id="rId17"/>
    <p:sldLayoutId id="2147484406" r:id="rId18"/>
    <p:sldLayoutId id="2147484407" r:id="rId19"/>
    <p:sldLayoutId id="2147484408" r:id="rId20"/>
    <p:sldLayoutId id="2147484409" r:id="rId21"/>
    <p:sldLayoutId id="2147484410" r:id="rId22"/>
    <p:sldLayoutId id="2147484411" r:id="rId23"/>
    <p:sldLayoutId id="2147484412" r:id="rId2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Híd</a:t>
            </a:r>
            <a:r>
              <a:rPr lang="en-US" dirty="0" smtClean="0"/>
              <a:t> a Windows </a:t>
            </a:r>
            <a:r>
              <a:rPr lang="en-US" dirty="0" err="1" smtClean="0"/>
              <a:t>folyón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Balint Farkas</a:t>
            </a:r>
          </a:p>
          <a:p>
            <a:r>
              <a:rPr lang="en-US" dirty="0" smtClean="0"/>
              <a:t>Technical Evangelist</a:t>
            </a:r>
          </a:p>
          <a:p>
            <a:r>
              <a:rPr lang="en-US" dirty="0" smtClean="0"/>
              <a:t>Microsoft</a:t>
            </a:r>
          </a:p>
        </p:txBody>
      </p:sp>
    </p:spTree>
    <p:extLst>
      <p:ext uri="{BB962C8B-B14F-4D97-AF65-F5344CB8AC3E}">
        <p14:creationId xmlns:p14="http://schemas.microsoft.com/office/powerpoint/2010/main" val="40103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Astoria – Android Bridge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/>
          <a:lstStyle/>
          <a:p>
            <a:r>
              <a:rPr lang="en-US" dirty="0" smtClean="0"/>
              <a:t>Android API </a:t>
            </a:r>
            <a:r>
              <a:rPr lang="en-US" dirty="0" err="1" smtClean="0"/>
              <a:t>implementálva</a:t>
            </a:r>
            <a:r>
              <a:rPr lang="en-US" dirty="0" smtClean="0"/>
              <a:t> Windows Phone-on</a:t>
            </a:r>
          </a:p>
          <a:p>
            <a:r>
              <a:rPr lang="en-US" dirty="0" smtClean="0"/>
              <a:t>Back-of-the-envelope </a:t>
            </a:r>
            <a:r>
              <a:rPr lang="en-US" dirty="0" err="1" smtClean="0"/>
              <a:t>kutatás</a:t>
            </a:r>
            <a:r>
              <a:rPr lang="en-US" dirty="0" smtClean="0"/>
              <a:t>: APK-k 80%-a </a:t>
            </a:r>
            <a:r>
              <a:rPr lang="en-US" dirty="0" err="1" smtClean="0"/>
              <a:t>simán</a:t>
            </a:r>
            <a:r>
              <a:rPr lang="en-US" dirty="0" smtClean="0"/>
              <a:t> </a:t>
            </a:r>
            <a:r>
              <a:rPr lang="en-US" dirty="0" err="1" smtClean="0"/>
              <a:t>fut</a:t>
            </a:r>
            <a:endParaRPr lang="en-US" dirty="0" smtClean="0"/>
          </a:p>
          <a:p>
            <a:r>
              <a:rPr lang="en-US" dirty="0" smtClean="0"/>
              <a:t>Engineering feedback </a:t>
            </a:r>
            <a:r>
              <a:rPr lang="en-US" dirty="0" err="1" smtClean="0"/>
              <a:t>gyűjtés</a:t>
            </a:r>
            <a:r>
              <a:rPr lang="en-US" dirty="0" smtClean="0"/>
              <a:t> </a:t>
            </a:r>
            <a:r>
              <a:rPr lang="en-US" dirty="0" err="1" smtClean="0"/>
              <a:t>státuszban</a:t>
            </a:r>
            <a:endParaRPr lang="hu-HU" dirty="0"/>
          </a:p>
        </p:txBody>
      </p:sp>
      <p:sp>
        <p:nvSpPr>
          <p:cNvPr id="4" name="Rectangle 3"/>
          <p:cNvSpPr/>
          <p:nvPr/>
        </p:nvSpPr>
        <p:spPr bwMode="auto">
          <a:xfrm rot="20435954">
            <a:off x="668863" y="1898982"/>
            <a:ext cx="9865096" cy="12241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6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Stay tuned</a:t>
            </a:r>
            <a:endParaRPr lang="hu-HU" sz="66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4759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Centennial – Classic Bridge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/>
          <a:lstStyle/>
          <a:p>
            <a:r>
              <a:rPr lang="en-US" dirty="0" smtClean="0"/>
              <a:t>Desktop </a:t>
            </a:r>
            <a:r>
              <a:rPr lang="en-US" dirty="0" err="1" smtClean="0"/>
              <a:t>appok</a:t>
            </a:r>
            <a:r>
              <a:rPr lang="en-US" dirty="0" smtClean="0"/>
              <a:t> a Store-</a:t>
            </a:r>
            <a:r>
              <a:rPr lang="en-US" dirty="0" err="1" smtClean="0"/>
              <a:t>ba</a:t>
            </a:r>
            <a:endParaRPr lang="en-US" dirty="0" smtClean="0"/>
          </a:p>
          <a:p>
            <a:r>
              <a:rPr lang="en-US" dirty="0" err="1" smtClean="0"/>
              <a:t>Csomagolás</a:t>
            </a:r>
            <a:r>
              <a:rPr lang="en-US" dirty="0" smtClean="0"/>
              <a:t>, registry-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fájlrendszervirtualizáció</a:t>
            </a:r>
            <a:endParaRPr lang="en-US" dirty="0" smtClean="0"/>
          </a:p>
          <a:p>
            <a:r>
              <a:rPr lang="en-US" dirty="0" err="1" smtClean="0"/>
              <a:t>Életciklus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változik</a:t>
            </a:r>
            <a:r>
              <a:rPr lang="en-US" dirty="0" smtClean="0"/>
              <a:t>!</a:t>
            </a:r>
          </a:p>
        </p:txBody>
      </p:sp>
      <p:sp>
        <p:nvSpPr>
          <p:cNvPr id="4" name="Rectangle 3"/>
          <p:cNvSpPr/>
          <p:nvPr/>
        </p:nvSpPr>
        <p:spPr bwMode="auto">
          <a:xfrm rot="20435954">
            <a:off x="668863" y="1898982"/>
            <a:ext cx="9865096" cy="12241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6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Stay tuned</a:t>
            </a:r>
            <a:endParaRPr lang="hu-HU" sz="66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5846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Hogyan</a:t>
            </a:r>
            <a:r>
              <a:rPr lang="de-DE" dirty="0" smtClean="0"/>
              <a:t> </a:t>
            </a:r>
            <a:r>
              <a:rPr lang="de-DE" dirty="0" err="1" smtClean="0"/>
              <a:t>tovább</a:t>
            </a:r>
            <a:r>
              <a:rPr lang="de-DE" dirty="0" smtClean="0"/>
              <a:t>?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646878"/>
          </a:xfrm>
        </p:spPr>
        <p:txBody>
          <a:bodyPr/>
          <a:lstStyle/>
          <a:p>
            <a:r>
              <a:rPr lang="de-DE" dirty="0" smtClean="0"/>
              <a:t>iOS Bridge: github.com/Microsoft/</a:t>
            </a:r>
            <a:r>
              <a:rPr lang="de-DE" dirty="0" err="1" smtClean="0"/>
              <a:t>WinObjC</a:t>
            </a:r>
            <a:r>
              <a:rPr lang="de-DE" dirty="0" smtClean="0"/>
              <a:t>/</a:t>
            </a:r>
          </a:p>
          <a:p>
            <a:r>
              <a:rPr lang="de-DE" dirty="0" smtClean="0"/>
              <a:t>Web Bridge: Visual Studio 2015</a:t>
            </a:r>
          </a:p>
          <a:p>
            <a:r>
              <a:rPr lang="de-DE" dirty="0"/>
              <a:t>Android Bridge: </a:t>
            </a:r>
            <a:r>
              <a:rPr lang="de-DE" dirty="0" err="1" smtClean="0"/>
              <a:t>Stay</a:t>
            </a:r>
            <a:r>
              <a:rPr lang="de-DE" dirty="0" smtClean="0"/>
              <a:t> </a:t>
            </a:r>
            <a:r>
              <a:rPr lang="de-DE" dirty="0" err="1" smtClean="0"/>
              <a:t>tuned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Classic Bridge: </a:t>
            </a:r>
            <a:r>
              <a:rPr lang="de-DE" dirty="0" err="1" smtClean="0"/>
              <a:t>Stay</a:t>
            </a:r>
            <a:r>
              <a:rPr lang="de-DE" dirty="0" smtClean="0"/>
              <a:t> </a:t>
            </a:r>
            <a:r>
              <a:rPr lang="de-DE" dirty="0" err="1" smtClean="0"/>
              <a:t>tuned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19318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0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Csak egy maradhat!</a:t>
            </a:r>
            <a:endParaRPr lang="hu-H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000" y="4901324"/>
            <a:ext cx="998580" cy="998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4000" y="3362926"/>
            <a:ext cx="998580" cy="998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043" y="3209230"/>
            <a:ext cx="998580" cy="9985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4000" y="1824527"/>
            <a:ext cx="998580" cy="998580"/>
          </a:xfrm>
          <a:prstGeom prst="rect">
            <a:avLst/>
          </a:prstGeom>
        </p:spPr>
      </p:pic>
      <p:sp>
        <p:nvSpPr>
          <p:cNvPr id="3" name="Left-Right Arrow 2"/>
          <p:cNvSpPr/>
          <p:nvPr/>
        </p:nvSpPr>
        <p:spPr bwMode="auto">
          <a:xfrm>
            <a:off x="3895035" y="2026012"/>
            <a:ext cx="4968552" cy="3672408"/>
          </a:xfrm>
          <a:prstGeom prst="leftRight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hu-HU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907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Csak</a:t>
            </a:r>
            <a:r>
              <a:rPr lang="de-DE" dirty="0" smtClean="0"/>
              <a:t> </a:t>
            </a:r>
            <a:r>
              <a:rPr lang="de-DE" dirty="0" err="1" smtClean="0"/>
              <a:t>egy</a:t>
            </a:r>
            <a:r>
              <a:rPr lang="de-DE" dirty="0" smtClean="0"/>
              <a:t> </a:t>
            </a:r>
            <a:r>
              <a:rPr lang="de-DE" dirty="0" err="1" smtClean="0"/>
              <a:t>maradhat</a:t>
            </a:r>
            <a:r>
              <a:rPr lang="de-DE" dirty="0"/>
              <a:t>?</a:t>
            </a:r>
            <a:endParaRPr lang="hu-H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000" y="4901324"/>
            <a:ext cx="998580" cy="998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4000" y="3362926"/>
            <a:ext cx="998580" cy="998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043" y="3209230"/>
            <a:ext cx="998580" cy="99858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 bwMode="auto">
          <a:xfrm>
            <a:off x="3468592" y="2417142"/>
            <a:ext cx="5508612" cy="1224136"/>
          </a:xfrm>
          <a:prstGeom prst="rightArrow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4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Xamarin</a:t>
            </a:r>
            <a:r>
              <a:rPr lang="de-DE" sz="24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, </a:t>
            </a:r>
            <a:r>
              <a:rPr lang="de-DE" sz="24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Cordova</a:t>
            </a:r>
            <a:r>
              <a:rPr lang="de-DE" sz="24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, </a:t>
            </a:r>
            <a:r>
              <a:rPr lang="de-DE" sz="24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middleware-ek</a:t>
            </a:r>
            <a:endParaRPr lang="hu-HU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Left Arrow 11"/>
          <p:cNvSpPr/>
          <p:nvPr/>
        </p:nvSpPr>
        <p:spPr bwMode="auto">
          <a:xfrm>
            <a:off x="3468592" y="3959253"/>
            <a:ext cx="5508612" cy="1225337"/>
          </a:xfrm>
          <a:prstGeom prst="leftArrow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4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Windows Bridges</a:t>
            </a:r>
            <a:endParaRPr lang="hu-HU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4000" y="1824527"/>
            <a:ext cx="998580" cy="99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006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Islandwood</a:t>
            </a:r>
            <a:r>
              <a:rPr lang="en-US" dirty="0" smtClean="0"/>
              <a:t> – iOS Bridge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646878"/>
          </a:xfrm>
        </p:spPr>
        <p:txBody>
          <a:bodyPr/>
          <a:lstStyle/>
          <a:p>
            <a:r>
              <a:rPr lang="en-US" b="1" dirty="0" smtClean="0"/>
              <a:t>Objective-C </a:t>
            </a:r>
            <a:r>
              <a:rPr lang="en-US" b="1" dirty="0" err="1" smtClean="0"/>
              <a:t>és</a:t>
            </a:r>
            <a:r>
              <a:rPr lang="en-US" b="1" dirty="0" smtClean="0"/>
              <a:t> iOS API-k Visual </a:t>
            </a:r>
            <a:r>
              <a:rPr lang="en-US" b="1" dirty="0" err="1" smtClean="0"/>
              <a:t>Studióban</a:t>
            </a:r>
            <a:r>
              <a:rPr lang="en-US" b="1" dirty="0" smtClean="0"/>
              <a:t> Windows Universal </a:t>
            </a:r>
            <a:r>
              <a:rPr lang="en-US" b="1" dirty="0" err="1" smtClean="0"/>
              <a:t>Appá</a:t>
            </a:r>
            <a:r>
              <a:rPr lang="en-US" b="1" dirty="0" smtClean="0"/>
              <a:t> </a:t>
            </a:r>
            <a:r>
              <a:rPr lang="en-US" b="1" dirty="0" err="1" smtClean="0"/>
              <a:t>fordíthatók</a:t>
            </a:r>
            <a:endParaRPr lang="en-US" b="1" dirty="0" smtClean="0"/>
          </a:p>
          <a:p>
            <a:r>
              <a:rPr lang="en-US" dirty="0" smtClean="0"/>
              <a:t>Swift </a:t>
            </a:r>
            <a:r>
              <a:rPr lang="en-US" dirty="0" err="1" smtClean="0"/>
              <a:t>még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endParaRPr lang="en-US" dirty="0" smtClean="0"/>
          </a:p>
          <a:p>
            <a:r>
              <a:rPr lang="en-US" dirty="0" smtClean="0"/>
              <a:t>Pl. Candy Crush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250204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iOS Bridge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447098"/>
          </a:xfrm>
        </p:spPr>
        <p:txBody>
          <a:bodyPr/>
          <a:lstStyle/>
          <a:p>
            <a:r>
              <a:rPr lang="en-US" dirty="0" smtClean="0"/>
              <a:t>Importer</a:t>
            </a:r>
          </a:p>
          <a:p>
            <a:r>
              <a:rPr lang="en-US" dirty="0" smtClean="0"/>
              <a:t>GitHub </a:t>
            </a:r>
            <a:r>
              <a:rPr lang="en-US" dirty="0" err="1" smtClean="0"/>
              <a:t>repó</a:t>
            </a:r>
            <a:r>
              <a:rPr lang="en-US" dirty="0" smtClean="0"/>
              <a:t>, 200+ </a:t>
            </a:r>
            <a:r>
              <a:rPr lang="en-US" dirty="0" err="1" smtClean="0"/>
              <a:t>külső</a:t>
            </a:r>
            <a:r>
              <a:rPr lang="en-US" dirty="0" smtClean="0"/>
              <a:t> </a:t>
            </a:r>
            <a:r>
              <a:rPr lang="en-US" dirty="0" err="1" smtClean="0"/>
              <a:t>kontribúció</a:t>
            </a:r>
            <a:endParaRPr lang="en-US" dirty="0" smtClean="0"/>
          </a:p>
          <a:p>
            <a:r>
              <a:rPr lang="en-US" dirty="0" err="1" smtClean="0"/>
              <a:t>Automatikus</a:t>
            </a:r>
            <a:r>
              <a:rPr lang="en-US" dirty="0" smtClean="0"/>
              <a:t> IPA </a:t>
            </a:r>
            <a:r>
              <a:rPr lang="en-US" dirty="0" err="1" smtClean="0"/>
              <a:t>elemző</a:t>
            </a:r>
            <a:r>
              <a:rPr lang="en-US" dirty="0" smtClean="0"/>
              <a:t> (API coverage)</a:t>
            </a:r>
          </a:p>
          <a:p>
            <a:r>
              <a:rPr lang="en-US" dirty="0" err="1" smtClean="0"/>
              <a:t>Letölthető</a:t>
            </a:r>
            <a:r>
              <a:rPr lang="en-US" dirty="0" smtClean="0"/>
              <a:t> </a:t>
            </a:r>
            <a:r>
              <a:rPr lang="en-US" dirty="0" err="1" smtClean="0"/>
              <a:t>teszt</a:t>
            </a:r>
            <a:r>
              <a:rPr lang="en-US" dirty="0" smtClean="0"/>
              <a:t> VM-</a:t>
            </a:r>
            <a:r>
              <a:rPr lang="en-US" dirty="0" err="1" smtClean="0"/>
              <a:t>ek</a:t>
            </a:r>
            <a:endParaRPr lang="en-US" dirty="0" smtClean="0"/>
          </a:p>
          <a:p>
            <a:r>
              <a:rPr lang="de-DE" dirty="0"/>
              <a:t>github.com/Microsoft/</a:t>
            </a:r>
            <a:r>
              <a:rPr lang="de-DE" dirty="0" err="1"/>
              <a:t>WinObjC</a:t>
            </a:r>
            <a:r>
              <a:rPr lang="de-DE" dirty="0"/>
              <a:t>/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78754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Objective-C </a:t>
            </a:r>
            <a:br>
              <a:rPr lang="en-US" dirty="0" smtClean="0"/>
            </a:br>
            <a:r>
              <a:rPr lang="en-US" dirty="0" smtClean="0"/>
              <a:t>Visual </a:t>
            </a:r>
            <a:r>
              <a:rPr lang="en-US" dirty="0" err="1" smtClean="0"/>
              <a:t>Studióból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Demó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817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Westminster – Web Bridge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323987"/>
          </a:xfrm>
        </p:spPr>
        <p:txBody>
          <a:bodyPr/>
          <a:lstStyle/>
          <a:p>
            <a:r>
              <a:rPr lang="en-US" dirty="0" err="1" smtClean="0"/>
              <a:t>Oldalba</a:t>
            </a:r>
            <a:r>
              <a:rPr lang="en-US" dirty="0" smtClean="0"/>
              <a:t> </a:t>
            </a:r>
            <a:r>
              <a:rPr lang="en-US" dirty="0" err="1" smtClean="0"/>
              <a:t>injektált</a:t>
            </a:r>
            <a:r>
              <a:rPr lang="en-US" dirty="0" smtClean="0"/>
              <a:t> </a:t>
            </a:r>
            <a:r>
              <a:rPr lang="en-US" dirty="0" err="1" smtClean="0"/>
              <a:t>szkript</a:t>
            </a:r>
            <a:r>
              <a:rPr lang="en-US" dirty="0" smtClean="0"/>
              <a:t> </a:t>
            </a:r>
            <a:r>
              <a:rPr lang="en-US" dirty="0" err="1" smtClean="0"/>
              <a:t>kihívhat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extra </a:t>
            </a:r>
            <a:r>
              <a:rPr lang="en-US" dirty="0" err="1" smtClean="0"/>
              <a:t>képességekkel</a:t>
            </a:r>
            <a:r>
              <a:rPr lang="en-US" dirty="0" smtClean="0"/>
              <a:t> </a:t>
            </a:r>
            <a:r>
              <a:rPr lang="en-US" dirty="0" err="1" smtClean="0"/>
              <a:t>ruházza</a:t>
            </a:r>
            <a:r>
              <a:rPr lang="en-US" dirty="0" smtClean="0"/>
              <a:t> </a:t>
            </a:r>
            <a:r>
              <a:rPr lang="en-US" dirty="0" err="1" smtClean="0"/>
              <a:t>fel</a:t>
            </a:r>
            <a:r>
              <a:rPr lang="en-US" dirty="0" smtClean="0"/>
              <a:t> a site-</a:t>
            </a:r>
            <a:r>
              <a:rPr lang="en-US" dirty="0" err="1" smtClean="0"/>
              <a:t>ot</a:t>
            </a:r>
            <a:endParaRPr lang="en-US" dirty="0" smtClean="0"/>
          </a:p>
          <a:p>
            <a:r>
              <a:rPr lang="en-US" b="1" dirty="0" err="1" smtClean="0"/>
              <a:t>Nem</a:t>
            </a:r>
            <a:r>
              <a:rPr lang="en-US" dirty="0" smtClean="0"/>
              <a:t> Cordova/</a:t>
            </a:r>
            <a:r>
              <a:rPr lang="en-US" dirty="0" err="1" smtClean="0"/>
              <a:t>PhoneGap</a:t>
            </a:r>
            <a:r>
              <a:rPr lang="en-US" dirty="0" smtClean="0"/>
              <a:t>, </a:t>
            </a:r>
            <a:r>
              <a:rPr lang="en-US" dirty="0" err="1" smtClean="0"/>
              <a:t>hostolt</a:t>
            </a:r>
            <a:r>
              <a:rPr lang="en-US" dirty="0" smtClean="0"/>
              <a:t> site</a:t>
            </a:r>
            <a:endParaRPr lang="en-US" b="1" dirty="0" smtClean="0"/>
          </a:p>
          <a:p>
            <a:endParaRPr lang="en-US" dirty="0"/>
          </a:p>
          <a:p>
            <a:r>
              <a:rPr lang="en-US" dirty="0" smtClean="0"/>
              <a:t>Pl. push notification, </a:t>
            </a:r>
            <a:r>
              <a:rPr lang="en-US" dirty="0" err="1" smtClean="0"/>
              <a:t>naptárbaírás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609535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Bridge </a:t>
            </a:r>
            <a:r>
              <a:rPr lang="en-US" dirty="0" err="1" smtClean="0"/>
              <a:t>példa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4570482"/>
          </a:xfrm>
        </p:spPr>
        <p:txBody>
          <a:bodyPr/>
          <a:lstStyle/>
          <a:p>
            <a:r>
              <a:rPr lang="hu-HU" sz="3000" dirty="0" err="1"/>
              <a:t>function</a:t>
            </a:r>
            <a:r>
              <a:rPr lang="hu-HU" sz="3000" dirty="0"/>
              <a:t> </a:t>
            </a:r>
            <a:r>
              <a:rPr lang="hu-HU" sz="3000" dirty="0" err="1"/>
              <a:t>showToast</a:t>
            </a:r>
            <a:r>
              <a:rPr lang="hu-HU" sz="3000" dirty="0"/>
              <a:t>(</a:t>
            </a:r>
            <a:r>
              <a:rPr lang="hu-HU" sz="3000" dirty="0" err="1"/>
              <a:t>message</a:t>
            </a:r>
            <a:r>
              <a:rPr lang="hu-HU" sz="3000" dirty="0"/>
              <a:t>) {</a:t>
            </a:r>
          </a:p>
          <a:p>
            <a:r>
              <a:rPr lang="hu-HU" sz="3000" dirty="0"/>
              <a:t>    </a:t>
            </a:r>
            <a:r>
              <a:rPr lang="hu-HU" sz="3000" dirty="0" err="1"/>
              <a:t>if</a:t>
            </a:r>
            <a:r>
              <a:rPr lang="hu-HU" sz="3000" dirty="0"/>
              <a:t> (</a:t>
            </a:r>
            <a:r>
              <a:rPr lang="hu-HU" sz="3000" dirty="0" err="1"/>
              <a:t>typeof</a:t>
            </a:r>
            <a:r>
              <a:rPr lang="hu-HU" sz="3000" dirty="0"/>
              <a:t> Windows !== </a:t>
            </a:r>
            <a:r>
              <a:rPr lang="hu-HU" sz="3000" dirty="0" err="1"/>
              <a:t>undefined</a:t>
            </a:r>
            <a:r>
              <a:rPr lang="hu-HU" sz="3000" dirty="0"/>
              <a:t>) {</a:t>
            </a:r>
          </a:p>
          <a:p>
            <a:r>
              <a:rPr lang="hu-HU" sz="3000" dirty="0"/>
              <a:t>        var </a:t>
            </a:r>
            <a:r>
              <a:rPr lang="hu-HU" sz="3000" dirty="0" err="1"/>
              <a:t>notifications</a:t>
            </a:r>
            <a:r>
              <a:rPr lang="hu-HU" sz="3000" dirty="0"/>
              <a:t> = </a:t>
            </a:r>
            <a:r>
              <a:rPr lang="hu-HU" sz="3000" dirty="0" err="1"/>
              <a:t>Windows.UI.Notifications</a:t>
            </a:r>
            <a:r>
              <a:rPr lang="hu-HU" sz="3000" dirty="0"/>
              <a:t>;</a:t>
            </a:r>
          </a:p>
          <a:p>
            <a:r>
              <a:rPr lang="hu-HU" sz="3000" dirty="0"/>
              <a:t>        var </a:t>
            </a:r>
            <a:r>
              <a:rPr lang="hu-HU" sz="3000" dirty="0" err="1"/>
              <a:t>template</a:t>
            </a:r>
            <a:r>
              <a:rPr lang="hu-HU" sz="3000" dirty="0"/>
              <a:t> </a:t>
            </a:r>
            <a:r>
              <a:rPr lang="hu-HU" sz="3000" dirty="0" smtClean="0"/>
              <a:t>=</a:t>
            </a:r>
            <a:r>
              <a:rPr lang="en-US" sz="3000" dirty="0" smtClean="0"/>
              <a:t>  </a:t>
            </a:r>
            <a:r>
              <a:rPr lang="hu-HU" sz="3000" dirty="0" smtClean="0"/>
              <a:t>notifications.ToastTemplateType.toastImageAndText01</a:t>
            </a:r>
            <a:r>
              <a:rPr lang="hu-HU" sz="3000" dirty="0"/>
              <a:t>;</a:t>
            </a:r>
          </a:p>
          <a:p>
            <a:r>
              <a:rPr lang="hu-HU" sz="3000" dirty="0"/>
              <a:t>	...</a:t>
            </a:r>
          </a:p>
          <a:p>
            <a:r>
              <a:rPr lang="hu-HU" sz="3000" dirty="0"/>
              <a:t>        </a:t>
            </a:r>
            <a:r>
              <a:rPr lang="hu-HU" sz="3000" dirty="0" err="1"/>
              <a:t>toastNotifier.show</a:t>
            </a:r>
            <a:r>
              <a:rPr lang="hu-HU" sz="3000" dirty="0"/>
              <a:t>(</a:t>
            </a:r>
            <a:r>
              <a:rPr lang="hu-HU" sz="3000" dirty="0" err="1"/>
              <a:t>toast</a:t>
            </a:r>
            <a:r>
              <a:rPr lang="hu-HU" sz="3000" dirty="0"/>
              <a:t>);</a:t>
            </a:r>
          </a:p>
          <a:p>
            <a:r>
              <a:rPr lang="hu-HU" sz="3000" dirty="0"/>
              <a:t>    }</a:t>
            </a:r>
          </a:p>
          <a:p>
            <a:r>
              <a:rPr lang="hu-HU" sz="3000" dirty="0"/>
              <a:t>}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071269" y="1769070"/>
            <a:ext cx="6120680" cy="504056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hu-HU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223303" y="2273126"/>
            <a:ext cx="5323525" cy="504056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hu-HU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1247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Bridge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Demó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2209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 TEMPLATE">
  <a:themeElements>
    <a:clrScheme name="MSVID White Brand template_10-14">
      <a:dk1>
        <a:srgbClr val="505050"/>
      </a:dk1>
      <a:lt1>
        <a:srgbClr val="FFFFFF"/>
      </a:lt1>
      <a:dk2>
        <a:srgbClr val="0078D7"/>
      </a:dk2>
      <a:lt2>
        <a:srgbClr val="00BCF2"/>
      </a:lt2>
      <a:accent1>
        <a:srgbClr val="0078D7"/>
      </a:accent1>
      <a:accent2>
        <a:srgbClr val="B4009E"/>
      </a:accent2>
      <a:accent3>
        <a:srgbClr val="107C10"/>
      </a:accent3>
      <a:accent4>
        <a:srgbClr val="5C2D91"/>
      </a:accent4>
      <a:accent5>
        <a:srgbClr val="008272"/>
      </a:accent5>
      <a:accent6>
        <a:srgbClr val="D83B01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16-9_Business_BLUE_3" id="{7E7DF4D5-9AE9-4C04-96B9-B29B136EDDF0}" vid="{825144D2-849A-48B7-8806-06D8A383093C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LOR TEMPLATE">
  <a:themeElements>
    <a:clrScheme name="MSVID Blue Brand template_10-14">
      <a:dk1>
        <a:srgbClr val="505050"/>
      </a:dk1>
      <a:lt1>
        <a:srgbClr val="FFFFFF"/>
      </a:lt1>
      <a:dk2>
        <a:srgbClr val="0078D7"/>
      </a:dk2>
      <a:lt2>
        <a:srgbClr val="CDF4FF"/>
      </a:lt2>
      <a:accent1>
        <a:srgbClr val="002050"/>
      </a:accent1>
      <a:accent2>
        <a:srgbClr val="B4009E"/>
      </a:accent2>
      <a:accent3>
        <a:srgbClr val="107C10"/>
      </a:accent3>
      <a:accent4>
        <a:srgbClr val="5C2D91"/>
      </a:accent4>
      <a:accent5>
        <a:srgbClr val="004B50"/>
      </a:accent5>
      <a:accent6>
        <a:srgbClr val="D83B01"/>
      </a:accent6>
      <a:hlink>
        <a:srgbClr val="CDF4FF"/>
      </a:hlink>
      <a:folHlink>
        <a:srgbClr val="CDF4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16-9_Business_BLUE_3" id="{7E7DF4D5-9AE9-4C04-96B9-B29B136EDDF0}" vid="{085114B9-94C6-41F4-83CE-72CC571F4FB6}"/>
    </a:ext>
  </a:extLst>
</a:theme>
</file>

<file path=ppt/theme/theme3.xml><?xml version="1.0" encoding="utf-8"?>
<a:theme xmlns:a="http://schemas.openxmlformats.org/drawingml/2006/main" name="1_WHITE TEMPLATE">
  <a:themeElements>
    <a:clrScheme name="MSVID White Brand template_10-14">
      <a:dk1>
        <a:srgbClr val="505050"/>
      </a:dk1>
      <a:lt1>
        <a:srgbClr val="FFFFFF"/>
      </a:lt1>
      <a:dk2>
        <a:srgbClr val="0078D7"/>
      </a:dk2>
      <a:lt2>
        <a:srgbClr val="00BCF2"/>
      </a:lt2>
      <a:accent1>
        <a:srgbClr val="0078D7"/>
      </a:accent1>
      <a:accent2>
        <a:srgbClr val="B4009E"/>
      </a:accent2>
      <a:accent3>
        <a:srgbClr val="107C10"/>
      </a:accent3>
      <a:accent4>
        <a:srgbClr val="5C2D91"/>
      </a:accent4>
      <a:accent5>
        <a:srgbClr val="008272"/>
      </a:accent5>
      <a:accent6>
        <a:srgbClr val="D83B01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16-9_Business_BLUE_4" id="{55C6D293-5D63-405F-8E23-B827644D5808}" vid="{B27E3459-694C-4658-87EA-CD02CDAE4FDE}"/>
    </a:ext>
  </a:extLst>
</a:theme>
</file>

<file path=ppt/theme/theme4.xml><?xml version="1.0" encoding="utf-8"?>
<a:theme xmlns:a="http://schemas.openxmlformats.org/drawingml/2006/main" name="2_WHITE TEMPLATE">
  <a:themeElements>
    <a:clrScheme name="Custom 8">
      <a:dk1>
        <a:srgbClr val="505050"/>
      </a:dk1>
      <a:lt1>
        <a:srgbClr val="FFFFFF"/>
      </a:lt1>
      <a:dk2>
        <a:srgbClr val="002050"/>
      </a:dk2>
      <a:lt2>
        <a:srgbClr val="00BCF2"/>
      </a:lt2>
      <a:accent1>
        <a:srgbClr val="002050"/>
      </a:accent1>
      <a:accent2>
        <a:srgbClr val="B4009E"/>
      </a:accent2>
      <a:accent3>
        <a:srgbClr val="0078D7"/>
      </a:accent3>
      <a:accent4>
        <a:srgbClr val="5C2D91"/>
      </a:accent4>
      <a:accent5>
        <a:srgbClr val="107C10"/>
      </a:accent5>
      <a:accent6>
        <a:srgbClr val="D83B01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16-9_Business_DARK_BLUE_1" id="{75DEF926-FBA2-43FC-87BC-81AB06C2B914}" vid="{8F8C56CA-D313-4856-8981-C6F2A297C156}"/>
    </a:ext>
  </a:extLst>
</a:theme>
</file>

<file path=ppt/theme/theme5.xml><?xml version="1.0" encoding="utf-8"?>
<a:theme xmlns:a="http://schemas.openxmlformats.org/drawingml/2006/main" name="3_WHITE TEMPLATE">
  <a:themeElements>
    <a:clrScheme name="Custom 9">
      <a:dk1>
        <a:srgbClr val="505050"/>
      </a:dk1>
      <a:lt1>
        <a:srgbClr val="FFFFFF"/>
      </a:lt1>
      <a:dk2>
        <a:srgbClr val="0078D7"/>
      </a:dk2>
      <a:lt2>
        <a:srgbClr val="00BCF2"/>
      </a:lt2>
      <a:accent1>
        <a:srgbClr val="0078D7"/>
      </a:accent1>
      <a:accent2>
        <a:srgbClr val="107C10"/>
      </a:accent2>
      <a:accent3>
        <a:srgbClr val="D83B01"/>
      </a:accent3>
      <a:accent4>
        <a:srgbClr val="5C2D91"/>
      </a:accent4>
      <a:accent5>
        <a:srgbClr val="008272"/>
      </a:accent5>
      <a:accent6>
        <a:srgbClr val="B4009E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16-9_Business_DARK_BLUE_2" id="{309FC5F2-6F1E-4FD8-ABF9-D0C5B60E5B0D}" vid="{024E5A9C-B7F2-4389-BD7B-D29F4C2269A5}"/>
    </a:ext>
  </a:extLst>
</a:theme>
</file>

<file path=ppt/theme/theme6.xml><?xml version="1.0" encoding="utf-8"?>
<a:theme xmlns:a="http://schemas.openxmlformats.org/drawingml/2006/main" name="1_COLOR TEMPLATE">
  <a:themeElements>
    <a:clrScheme name="MSVID Purple">
      <a:dk1>
        <a:srgbClr val="505050"/>
      </a:dk1>
      <a:lt1>
        <a:srgbClr val="FFFFFF"/>
      </a:lt1>
      <a:dk2>
        <a:srgbClr val="5C2D91"/>
      </a:dk2>
      <a:lt2>
        <a:srgbClr val="E7DCF4"/>
      </a:lt2>
      <a:accent1>
        <a:srgbClr val="32145A"/>
      </a:accent1>
      <a:accent2>
        <a:srgbClr val="B4009E"/>
      </a:accent2>
      <a:accent3>
        <a:srgbClr val="107C10"/>
      </a:accent3>
      <a:accent4>
        <a:srgbClr val="0078D7"/>
      </a:accent4>
      <a:accent5>
        <a:srgbClr val="008272"/>
      </a:accent5>
      <a:accent6>
        <a:srgbClr val="D83B01"/>
      </a:accent6>
      <a:hlink>
        <a:srgbClr val="E7DCF4"/>
      </a:hlink>
      <a:folHlink>
        <a:srgbClr val="E7DCF4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16-9_Consumer_PURPLE_1" id="{C5B97486-936C-417A-BE45-C6B0449FB8E8}" vid="{453C828C-0527-49B2-86AA-2B611802EAA0}"/>
    </a:ext>
  </a:extLst>
</a:theme>
</file>

<file path=ppt/theme/theme7.xml><?xml version="1.0" encoding="utf-8"?>
<a:theme xmlns:a="http://schemas.openxmlformats.org/drawingml/2006/main" name="4_WHITE TEMPLATE">
  <a:themeElements>
    <a:clrScheme name="MSVID White and Mid Blue">
      <a:dk1>
        <a:srgbClr val="505050"/>
      </a:dk1>
      <a:lt1>
        <a:srgbClr val="FFFFFF"/>
      </a:lt1>
      <a:dk2>
        <a:srgbClr val="00188F"/>
      </a:dk2>
      <a:lt2>
        <a:srgbClr val="00BCF2"/>
      </a:lt2>
      <a:accent1>
        <a:srgbClr val="00188F"/>
      </a:accent1>
      <a:accent2>
        <a:srgbClr val="B4009E"/>
      </a:accent2>
      <a:accent3>
        <a:srgbClr val="0078D7"/>
      </a:accent3>
      <a:accent4>
        <a:srgbClr val="5C2D91"/>
      </a:accent4>
      <a:accent5>
        <a:srgbClr val="008272"/>
      </a:accent5>
      <a:accent6>
        <a:srgbClr val="D83B01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16-9_Business_MID-BLUE_3" id="{B1ACC32C-ABFA-405B-B379-BF6F9B212B07}" vid="{75DBD3B7-DE5E-46B0-BFBC-89B9DFE7DB0B}"/>
    </a:ext>
  </a:extLst>
</a:theme>
</file>

<file path=ppt/theme/theme8.xml><?xml version="1.0" encoding="utf-8"?>
<a:theme xmlns:a="http://schemas.openxmlformats.org/drawingml/2006/main" name="5_WHITE TEMPLATE">
  <a:themeElements>
    <a:clrScheme name="MSVID White and Green">
      <a:dk1>
        <a:srgbClr val="505050"/>
      </a:dk1>
      <a:lt1>
        <a:srgbClr val="FFFFFF"/>
      </a:lt1>
      <a:dk2>
        <a:srgbClr val="107C10"/>
      </a:dk2>
      <a:lt2>
        <a:srgbClr val="D5F7F6"/>
      </a:lt2>
      <a:accent1>
        <a:srgbClr val="107C10"/>
      </a:accent1>
      <a:accent2>
        <a:srgbClr val="5C2D91"/>
      </a:accent2>
      <a:accent3>
        <a:srgbClr val="0078D7"/>
      </a:accent3>
      <a:accent4>
        <a:srgbClr val="B4009E"/>
      </a:accent4>
      <a:accent5>
        <a:srgbClr val="002050"/>
      </a:accent5>
      <a:accent6>
        <a:srgbClr val="D83B01"/>
      </a:accent6>
      <a:hlink>
        <a:srgbClr val="107C10"/>
      </a:hlink>
      <a:folHlink>
        <a:srgbClr val="107C1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16-9_Business_GREEN_2" id="{4ABB64F3-AEBE-4AC3-9EA1-D5E3DC5F8432}" vid="{15953301-884A-461E-9F16-8957ACAE062F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Brand_template_16-9_Business_BLUE_3</Template>
  <TotalTime>0</TotalTime>
  <Words>248</Words>
  <Application>Microsoft Office PowerPoint</Application>
  <PresentationFormat>Custom</PresentationFormat>
  <Paragraphs>56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Consolas</vt:lpstr>
      <vt:lpstr>Segoe UI</vt:lpstr>
      <vt:lpstr>Segoe UI Light</vt:lpstr>
      <vt:lpstr>Wingdings</vt:lpstr>
      <vt:lpstr>WHITE TEMPLATE</vt:lpstr>
      <vt:lpstr>COLOR TEMPLATE</vt:lpstr>
      <vt:lpstr>1_WHITE TEMPLATE</vt:lpstr>
      <vt:lpstr>2_WHITE TEMPLATE</vt:lpstr>
      <vt:lpstr>3_WHITE TEMPLATE</vt:lpstr>
      <vt:lpstr>1_COLOR TEMPLATE</vt:lpstr>
      <vt:lpstr>4_WHITE TEMPLATE</vt:lpstr>
      <vt:lpstr>5_WHITE TEMPLATE</vt:lpstr>
      <vt:lpstr>Híd a Windows folyón</vt:lpstr>
      <vt:lpstr>Csak egy maradhat!</vt:lpstr>
      <vt:lpstr>Csak egy maradhat?</vt:lpstr>
      <vt:lpstr>Islandwood – iOS Bridge</vt:lpstr>
      <vt:lpstr>iOS Bridge</vt:lpstr>
      <vt:lpstr>Objective-C  Visual Studióból</vt:lpstr>
      <vt:lpstr>Westminster – Web Bridge</vt:lpstr>
      <vt:lpstr>Web Bridge példa</vt:lpstr>
      <vt:lpstr>Web Bridge</vt:lpstr>
      <vt:lpstr>Astoria – Android Bridge</vt:lpstr>
      <vt:lpstr>Centennial – Classic Bridge</vt:lpstr>
      <vt:lpstr>Hogyan tovább?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2015-10-19T08:14:52Z</dcterms:created>
  <dcterms:modified xsi:type="dcterms:W3CDTF">2015-11-19T16:11:42Z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0x010100BB679974BB1FF04C8ADDEB3645E3D12C</vt:lpwstr>
  </property>
  <property fmtid="{D5CDD505-2E9C-101B-9397-08002B2CF9AE}" pid="4" name="Product">
    <vt:lpwstr/>
  </property>
  <property fmtid="{D5CDD505-2E9C-101B-9397-08002B2CF9AE}" pid="5" name="Event Venue">
    <vt:lpwstr/>
  </property>
  <property fmtid="{D5CDD505-2E9C-101B-9397-08002B2CF9AE}" pid="6" name="Track">
    <vt:lpwstr/>
  </property>
  <property fmtid="{D5CDD505-2E9C-101B-9397-08002B2CF9AE}" pid="7" name="Event Location">
    <vt:lpwstr/>
  </property>
  <property fmtid="{D5CDD505-2E9C-101B-9397-08002B2CF9AE}" pid="8" name="Event1">
    <vt:lpwstr>622;#Unassigned|2c8af875-f38a-40b8-a0a9-056aed3fc8c0</vt:lpwstr>
  </property>
  <property fmtid="{D5CDD505-2E9C-101B-9397-08002B2CF9AE}" pid="9" name="Audience">
    <vt:lpwstr/>
  </property>
  <property fmtid="{D5CDD505-2E9C-101B-9397-08002B2CF9AE}" pid="10" name="Campaign">
    <vt:lpwstr/>
  </property>
</Properties>
</file>