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0" r:id="rId3"/>
    <p:sldId id="263" r:id="rId4"/>
    <p:sldId id="264" r:id="rId5"/>
    <p:sldId id="258" r:id="rId6"/>
    <p:sldId id="265" r:id="rId7"/>
    <p:sldId id="267" r:id="rId8"/>
    <p:sldId id="266" r:id="rId9"/>
    <p:sldId id="269" r:id="rId10"/>
    <p:sldId id="270" r:id="rId11"/>
    <p:sldId id="271" r:id="rId12"/>
    <p:sldId id="273" r:id="rId13"/>
    <p:sldId id="268" r:id="rId14"/>
    <p:sldId id="272" r:id="rId15"/>
    <p:sldId id="26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97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252596-9D47-45B1-B2EB-B2D458DF169C}" type="datetimeFigureOut">
              <a:rPr lang="hu-HU" smtClean="0"/>
              <a:pPr/>
              <a:t>2015. 11. 19.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893D2B-DA81-4945-983B-71328C6CDEB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881"/>
            <a:ext cx="9144000" cy="5268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799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96491" y="665389"/>
            <a:ext cx="4572000" cy="586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</a:pP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clockwatch</a:t>
            </a:r>
            <a:endParaRPr lang="hu-HU" sz="3000" dirty="0">
              <a:solidFill>
                <a:srgbClr val="FF0066"/>
              </a:solidFill>
              <a:latin typeface="Foo" panose="04010000000000000000" pitchFamily="8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KruGer\Desktop\crossy_road_guide_screens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6242" y="1727455"/>
            <a:ext cx="7097685" cy="455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96491" y="665389"/>
            <a:ext cx="4572000" cy="6053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Boss</a:t>
            </a: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fights</a:t>
            </a:r>
            <a:endParaRPr lang="hu-HU" sz="3200" dirty="0" smtClean="0">
              <a:solidFill>
                <a:srgbClr val="FF0066"/>
              </a:solidFill>
              <a:latin typeface="Foo" panose="04010000000000000000" pitchFamily="82" charset="-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ruGer\Dropbox\9. Xeropan - Miscellaneous\1. Screenshotok\Leckék\Szörny\1. Lecke összefoglal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961" y="1454150"/>
            <a:ext cx="3758148" cy="56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41036" y="212235"/>
            <a:ext cx="4572000" cy="16731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-double</a:t>
            </a: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sided</a:t>
            </a: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referral</a:t>
            </a: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endParaRPr lang="hu-HU" sz="3200" dirty="0" smtClean="0">
              <a:solidFill>
                <a:srgbClr val="FF0066"/>
              </a:solidFill>
              <a:latin typeface="Foo" panose="04010000000000000000" pitchFamily="82" charset="-18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Calibri" panose="020F0502020204030204" pitchFamily="34" charset="0"/>
                <a:cs typeface="Arial" panose="020B0604020202020204" pitchFamily="34" charset="0"/>
              </a:rPr>
              <a:t>-10%</a:t>
            </a:r>
            <a:endParaRPr lang="hu-HU" sz="3200" dirty="0">
              <a:solidFill>
                <a:srgbClr val="FF0066"/>
              </a:solidFill>
              <a:latin typeface="Foo" panose="04010000000000000000" pitchFamily="8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KruGer\Dropbox\9. Xeropan - Miscellaneous\1. Screenshotok\Bolt\bolt meghvá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1" y="2209800"/>
            <a:ext cx="3093096" cy="619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uGer\Dropbox\9. Xeropan - Miscellaneous\1. Screenshotok\Leckék\Kampány lecke\5. Pontösszefoglaló képerny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2" y="-3962401"/>
            <a:ext cx="6495690" cy="1606391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448465" y="191159"/>
            <a:ext cx="4572000" cy="15611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</a:pP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-reward</a:t>
            </a:r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effort</a:t>
            </a:r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– nem büntetünk hanem motiválunk</a:t>
            </a:r>
            <a:endParaRPr lang="hu-HU" sz="3000" dirty="0">
              <a:solidFill>
                <a:srgbClr val="FF0066"/>
              </a:solidFill>
              <a:latin typeface="Foo" panose="04010000000000000000" pitchFamily="8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01191" y="413929"/>
            <a:ext cx="4572000" cy="11322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-element</a:t>
            </a:r>
            <a:r>
              <a:rPr lang="hu-HU" sz="32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hu-HU" sz="32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uncertenity</a:t>
            </a:r>
            <a:endParaRPr lang="hu-HU" sz="3200" dirty="0">
              <a:solidFill>
                <a:srgbClr val="FF0066"/>
              </a:solidFill>
              <a:latin typeface="Foo" panose="04010000000000000000" pitchFamily="8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ruGer\Dropbox\9. Xeropan - Miscellaneous\1. Screenshotok\Szigetek\jo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4100" y="2071565"/>
            <a:ext cx="11645900" cy="3519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39642" y="2018434"/>
            <a:ext cx="407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/>
                </a:solidFill>
                <a:latin typeface="Foo" panose="04010000000000000000" pitchFamily="82" charset="-18"/>
              </a:rPr>
              <a:t>28th November 2015</a:t>
            </a: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1784641" y="1317048"/>
            <a:ext cx="5751368" cy="452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64"/>
            <a:ext cx="9144000" cy="5715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97727" y="740689"/>
            <a:ext cx="5860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Epic</a:t>
            </a:r>
            <a:r>
              <a:rPr lang="hu-HU" sz="5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win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89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477044"/>
            <a:ext cx="10452100" cy="5879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53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417" y="5278582"/>
            <a:ext cx="6790459" cy="880198"/>
          </a:xfrm>
        </p:spPr>
        <p:txBody>
          <a:bodyPr>
            <a:noAutofit/>
          </a:bodyPr>
          <a:lstStyle/>
          <a:p>
            <a:r>
              <a:rPr lang="en-GB" sz="5000" dirty="0">
                <a:solidFill>
                  <a:srgbClr val="FF0066"/>
                </a:solidFill>
                <a:latin typeface="Foo" panose="04010000000000000000" pitchFamily="82" charset="-18"/>
              </a:rPr>
              <a:t>ancient dice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590"/>
            <a:ext cx="9120256" cy="5989927"/>
          </a:xfrm>
        </p:spPr>
      </p:pic>
      <p:sp>
        <p:nvSpPr>
          <p:cNvPr id="5" name="Téglalap 4"/>
          <p:cNvSpPr/>
          <p:nvPr/>
        </p:nvSpPr>
        <p:spPr>
          <a:xfrm>
            <a:off x="914400" y="253621"/>
            <a:ext cx="744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Ancient</a:t>
            </a:r>
            <a:r>
              <a:rPr lang="hu-HU" sz="5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5000" smtClean="0">
                <a:solidFill>
                  <a:srgbClr val="FF0066"/>
                </a:solidFill>
                <a:latin typeface="Foo" panose="04010000000000000000" pitchFamily="82" charset="-18"/>
              </a:rPr>
              <a:t>dice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1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zövegdoboz 2"/>
          <p:cNvSpPr txBox="1"/>
          <p:nvPr/>
        </p:nvSpPr>
        <p:spPr>
          <a:xfrm>
            <a:off x="3938155" y="5361709"/>
            <a:ext cx="5133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FF0066"/>
                </a:solidFill>
                <a:latin typeface="Foo" panose="04010000000000000000" pitchFamily="82" charset="-18"/>
              </a:rPr>
              <a:t>$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8bn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splashed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out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on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game credit a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year</a:t>
            </a:r>
            <a:endParaRPr lang="hu-HU" sz="4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450092"/>
            <a:ext cx="2992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</a:rPr>
              <a:t>3 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billion</a:t>
            </a:r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hours</a:t>
            </a:r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of game play a 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week</a:t>
            </a:r>
            <a:endParaRPr lang="hu-HU" sz="3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14400" y="253621"/>
            <a:ext cx="744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Phil</a:t>
            </a:r>
            <a:r>
              <a:rPr lang="hu-HU" sz="5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Toledano</a:t>
            </a:r>
            <a:r>
              <a:rPr lang="hu-HU" sz="5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- </a:t>
            </a:r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Epic</a:t>
            </a:r>
            <a:r>
              <a:rPr lang="hu-HU" sz="5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win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425786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839190" y="1501547"/>
            <a:ext cx="6771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The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word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gamification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has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been</a:t>
            </a:r>
            <a:r>
              <a:rPr lang="hu-HU" sz="4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</a:t>
            </a:r>
            <a:r>
              <a:rPr lang="hu-HU" sz="4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kidnapped</a:t>
            </a:r>
            <a:endParaRPr lang="hu-HU" sz="4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55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4" y="1061024"/>
            <a:ext cx="2451458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01" y="1061024"/>
            <a:ext cx="3033712" cy="539326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993631" y="119102"/>
            <a:ext cx="29925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then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08406" y="199250"/>
            <a:ext cx="29925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now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82" y="1768133"/>
            <a:ext cx="2213211" cy="3934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741"/>
            <a:ext cx="3221043" cy="181493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93631" y="119102"/>
            <a:ext cx="29925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then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56" y="1092197"/>
            <a:ext cx="3237882" cy="48531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169354" y="230423"/>
            <a:ext cx="29925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now</a:t>
            </a:r>
            <a:endParaRPr lang="hu-HU" sz="5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80" y="1817208"/>
            <a:ext cx="2825620" cy="4239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13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-368300"/>
            <a:ext cx="4643438" cy="8255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-368300"/>
            <a:ext cx="4643438" cy="8255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13164" y="5842337"/>
            <a:ext cx="565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 err="1" smtClean="0">
                <a:solidFill>
                  <a:srgbClr val="FF0066"/>
                </a:solidFill>
                <a:latin typeface="Foo" panose="04010000000000000000" pitchFamily="82" charset="-18"/>
              </a:rPr>
              <a:t>In</a:t>
            </a:r>
            <a:r>
              <a:rPr lang="hu-HU" sz="6000" dirty="0" smtClean="0">
                <a:solidFill>
                  <a:srgbClr val="FF0066"/>
                </a:solidFill>
                <a:latin typeface="Foo" panose="04010000000000000000" pitchFamily="82" charset="-18"/>
              </a:rPr>
              <a:t> game credit</a:t>
            </a:r>
            <a:endParaRPr lang="hu-HU" sz="6000" dirty="0">
              <a:solidFill>
                <a:srgbClr val="FF0066"/>
              </a:solidFill>
              <a:latin typeface="Foo" panose="04010000000000000000" pitchFamily="82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0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04209" y="696562"/>
            <a:ext cx="4572000" cy="586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</a:pP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eward</a:t>
            </a:r>
            <a:r>
              <a:rPr lang="hu-HU" sz="3000" dirty="0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000" dirty="0" err="1" smtClean="0">
                <a:solidFill>
                  <a:srgbClr val="FF0066"/>
                </a:solidFill>
                <a:latin typeface="Foo" panose="04010000000000000000" pitchFamily="82" charset="-18"/>
                <a:ea typeface="Times New Roman" panose="02020603050405020304" pitchFamily="18" charset="0"/>
                <a:cs typeface="Arial" panose="020B0604020202020204" pitchFamily="34" charset="0"/>
              </a:rPr>
              <a:t>schedule</a:t>
            </a:r>
            <a:endParaRPr lang="hu-HU" sz="3000" dirty="0">
              <a:solidFill>
                <a:srgbClr val="FF0066"/>
              </a:solidFill>
              <a:latin typeface="Foo" panose="04010000000000000000" pitchFamily="8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7" y="1701003"/>
            <a:ext cx="8214362" cy="448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509</TotalTime>
  <Words>69</Words>
  <Application>Microsoft Office PowerPoint</Application>
  <PresentationFormat>Diavetítés a képernyőre (4:3 oldalarány)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Technika</vt:lpstr>
      <vt:lpstr>1. dia</vt:lpstr>
      <vt:lpstr>2. dia</vt:lpstr>
      <vt:lpstr>ancient dice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Krucsó Gergő</dc:creator>
  <cp:lastModifiedBy>KruGer</cp:lastModifiedBy>
  <cp:revision>97</cp:revision>
  <dcterms:created xsi:type="dcterms:W3CDTF">2015-10-11T12:34:06Z</dcterms:created>
  <dcterms:modified xsi:type="dcterms:W3CDTF">2015-11-19T13:34:19Z</dcterms:modified>
</cp:coreProperties>
</file>