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73" r:id="rId4"/>
    <p:sldId id="259" r:id="rId5"/>
    <p:sldId id="260" r:id="rId6"/>
    <p:sldId id="258" r:id="rId7"/>
    <p:sldId id="261" r:id="rId8"/>
    <p:sldId id="262" r:id="rId9"/>
    <p:sldId id="265" r:id="rId10"/>
    <p:sldId id="274" r:id="rId11"/>
    <p:sldId id="263" r:id="rId12"/>
    <p:sldId id="266" r:id="rId13"/>
    <p:sldId id="267" r:id="rId14"/>
    <p:sldId id="264" r:id="rId15"/>
    <p:sldId id="268" r:id="rId16"/>
    <p:sldId id="275" r:id="rId17"/>
    <p:sldId id="269" r:id="rId18"/>
    <p:sldId id="272" r:id="rId19"/>
    <p:sldId id="270" r:id="rId20"/>
    <p:sldId id="2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10"/>
    <p:restoredTop sz="82051"/>
  </p:normalViewPr>
  <p:slideViewPr>
    <p:cSldViewPr snapToGrid="0" snapToObjects="1">
      <p:cViewPr varScale="1">
        <p:scale>
          <a:sx n="87" d="100"/>
          <a:sy n="87" d="100"/>
        </p:scale>
        <p:origin x="5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B9EF30-5C4C-3B44-8A13-25F7897C2EA3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CB22AB-2336-644B-B217-02A197BF8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2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Gyorsabb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reszponzívabb</a:t>
            </a:r>
            <a:r>
              <a:rPr lang="en-US" baseline="0" dirty="0" smtClean="0"/>
              <a:t> mint </a:t>
            </a:r>
            <a:r>
              <a:rPr lang="en-US" dirty="0" smtClean="0"/>
              <a:t>Force touch (Apple Watch)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B22AB-2336-644B-B217-02A197BF87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70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www.cultofmac.com</a:t>
            </a:r>
            <a:r>
              <a:rPr lang="en-US" dirty="0" smtClean="0"/>
              <a:t>/393895/should-apple-merge-</a:t>
            </a:r>
            <a:r>
              <a:rPr lang="en-US" dirty="0" err="1" smtClean="0"/>
              <a:t>ios</a:t>
            </a:r>
            <a:r>
              <a:rPr lang="en-US" dirty="0" smtClean="0"/>
              <a:t>-with-</a:t>
            </a:r>
            <a:r>
              <a:rPr lang="en-US" dirty="0" err="1" smtClean="0"/>
              <a:t>os</a:t>
            </a:r>
            <a:r>
              <a:rPr lang="en-US" dirty="0" smtClean="0"/>
              <a:t>-x-for-</a:t>
            </a:r>
            <a:r>
              <a:rPr lang="en-US" dirty="0" err="1" smtClean="0"/>
              <a:t>ipad</a:t>
            </a:r>
            <a:r>
              <a:rPr lang="en-US" dirty="0" smtClean="0"/>
              <a:t>-pro/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B22AB-2336-644B-B217-02A197BF87B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Spotlight +</a:t>
            </a:r>
            <a:r>
              <a:rPr lang="en-US" baseline="0" smtClean="0"/>
              <a:t> Safari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B22AB-2336-644B-B217-02A197BF87B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67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Exportálás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adott</a:t>
            </a:r>
            <a:r>
              <a:rPr lang="en-US" baseline="0" dirty="0" smtClean="0"/>
              <a:t> device-</a:t>
            </a:r>
            <a:r>
              <a:rPr lang="en-US" baseline="0" dirty="0" err="1" smtClean="0"/>
              <a:t>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B22AB-2336-644B-B217-02A197BF87B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527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medium.com</a:t>
            </a:r>
            <a:r>
              <a:rPr lang="en-US" dirty="0" smtClean="0"/>
              <a:t>/@</a:t>
            </a:r>
            <a:r>
              <a:rPr lang="en-US" dirty="0" err="1" smtClean="0"/>
              <a:t>FredericJacobs</a:t>
            </a:r>
            <a:r>
              <a:rPr lang="en-US" dirty="0" smtClean="0"/>
              <a:t>/why-i-m-not-enabling-bitcode-f35cd8fbfcc5#.xzpy8cglw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CB22AB-2336-644B-B217-02A197BF87B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878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90EC-1FAD-6445-9045-094194F93505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CD3EB-AB22-AE45-9209-4C7FBF56C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406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90EC-1FAD-6445-9045-094194F93505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CD3EB-AB22-AE45-9209-4C7FBF56C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32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90EC-1FAD-6445-9045-094194F93505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CD3EB-AB22-AE45-9209-4C7FBF56C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00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90EC-1FAD-6445-9045-094194F93505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CD3EB-AB22-AE45-9209-4C7FBF56C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1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90EC-1FAD-6445-9045-094194F93505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CD3EB-AB22-AE45-9209-4C7FBF56C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4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90EC-1FAD-6445-9045-094194F93505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CD3EB-AB22-AE45-9209-4C7FBF56C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419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90EC-1FAD-6445-9045-094194F93505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CD3EB-AB22-AE45-9209-4C7FBF56C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89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90EC-1FAD-6445-9045-094194F93505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CD3EB-AB22-AE45-9209-4C7FBF56C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86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90EC-1FAD-6445-9045-094194F93505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CD3EB-AB22-AE45-9209-4C7FBF56C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6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90EC-1FAD-6445-9045-094194F93505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CD3EB-AB22-AE45-9209-4C7FBF56C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79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90EC-1FAD-6445-9045-094194F93505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CD3EB-AB22-AE45-9209-4C7FBF56C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048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A90EC-1FAD-6445-9045-094194F93505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CD3EB-AB22-AE45-9209-4C7FBF56CF5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311900"/>
            <a:ext cx="12192000" cy="546100"/>
          </a:xfrm>
          <a:prstGeom prst="rect">
            <a:avLst/>
          </a:prstGeom>
          <a:solidFill>
            <a:srgbClr val="3335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sky-logo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00" y="6224707"/>
            <a:ext cx="1325400" cy="74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32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Relationship Id="rId3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hub.com/foggzilla/DFContinuousForceTouchGestureRecognizer" TargetMode="External"/><Relationship Id="rId3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hub.com/DeskConnect/SBShortcutMenuSimulator" TargetMode="External"/><Relationship Id="rId3" Type="http://schemas.openxmlformats.org/officeDocument/2006/relationships/hyperlink" Target="https://github.com/EnderTan/PeekAndPopSimulator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Relationship Id="rId3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en-US" dirty="0" smtClean="0"/>
              <a:t>HWSW </a:t>
            </a:r>
            <a:r>
              <a:rPr lang="en-US" dirty="0" smtClean="0"/>
              <a:t>Free! </a:t>
            </a:r>
            <a:r>
              <a:rPr lang="en-US" dirty="0" smtClean="0"/>
              <a:t>– iOS 9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dirty="0" err="1" smtClean="0"/>
              <a:t>Kelényi</a:t>
            </a:r>
            <a:r>
              <a:rPr lang="en-US" dirty="0" smtClean="0"/>
              <a:t> </a:t>
            </a:r>
            <a:r>
              <a:rPr lang="en-US" dirty="0" smtClean="0"/>
              <a:t>Imre</a:t>
            </a:r>
            <a:br>
              <a:rPr lang="en-US" dirty="0" smtClean="0"/>
            </a:br>
            <a:r>
              <a:rPr lang="en-US" dirty="0" err="1" smtClean="0"/>
              <a:t>imre.kelenyi@skyscanner.net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530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Split-Screen Multitasking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043" y="1690688"/>
            <a:ext cx="5823914" cy="417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4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Split-Screen Multitasking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Új</a:t>
            </a:r>
            <a:r>
              <a:rPr lang="en-US" dirty="0" smtClean="0"/>
              <a:t> iPad multitasking </a:t>
            </a:r>
            <a:r>
              <a:rPr lang="en-US" dirty="0" err="1" smtClean="0"/>
              <a:t>módok</a:t>
            </a:r>
            <a:endParaRPr lang="en-US" dirty="0" smtClean="0"/>
          </a:p>
          <a:p>
            <a:pPr lvl="1"/>
            <a:r>
              <a:rPr lang="en-US" dirty="0" smtClean="0"/>
              <a:t>iPad Air+ (Slide Over)</a:t>
            </a:r>
          </a:p>
          <a:p>
            <a:pPr lvl="1"/>
            <a:r>
              <a:rPr lang="en-US" dirty="0" smtClean="0"/>
              <a:t>iPad Air 2+: Split Screen</a:t>
            </a:r>
          </a:p>
          <a:p>
            <a:pPr lvl="1"/>
            <a:r>
              <a:rPr lang="en-US" dirty="0" smtClean="0"/>
              <a:t>Picture in Picture</a:t>
            </a:r>
          </a:p>
          <a:p>
            <a:r>
              <a:rPr lang="en-US" dirty="0" err="1" smtClean="0"/>
              <a:t>Újabb</a:t>
            </a:r>
            <a:r>
              <a:rPr lang="en-US" dirty="0" smtClean="0"/>
              <a:t> </a:t>
            </a:r>
            <a:r>
              <a:rPr lang="en-US" dirty="0" err="1" smtClean="0"/>
              <a:t>méretekre</a:t>
            </a:r>
            <a:r>
              <a:rPr lang="en-US" dirty="0" smtClean="0"/>
              <a:t> </a:t>
            </a:r>
            <a:r>
              <a:rPr lang="en-US" dirty="0" err="1" smtClean="0"/>
              <a:t>kell</a:t>
            </a:r>
            <a:r>
              <a:rPr lang="en-US" dirty="0" smtClean="0"/>
              <a:t> </a:t>
            </a:r>
            <a:r>
              <a:rPr lang="en-US" dirty="0" err="1" smtClean="0"/>
              <a:t>tesztelni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alkalmazást</a:t>
            </a:r>
            <a:r>
              <a:rPr lang="en-US" dirty="0" smtClean="0"/>
              <a:t>, </a:t>
            </a:r>
            <a:r>
              <a:rPr lang="en-US" dirty="0" err="1" smtClean="0"/>
              <a:t>melyek</a:t>
            </a:r>
            <a:r>
              <a:rPr lang="en-US" dirty="0" smtClean="0"/>
              <a:t> </a:t>
            </a:r>
            <a:r>
              <a:rPr lang="en-US" dirty="0" err="1" smtClean="0"/>
              <a:t>bármikor</a:t>
            </a:r>
            <a:r>
              <a:rPr lang="en-US" dirty="0" smtClean="0"/>
              <a:t> </a:t>
            </a:r>
            <a:r>
              <a:rPr lang="en-US" dirty="0" err="1" smtClean="0"/>
              <a:t>változhatnak</a:t>
            </a:r>
            <a:r>
              <a:rPr lang="en-US" dirty="0" smtClean="0"/>
              <a:t> </a:t>
            </a:r>
            <a:r>
              <a:rPr lang="en-US" dirty="0" err="1" smtClean="0"/>
              <a:t>futás</a:t>
            </a:r>
            <a:r>
              <a:rPr lang="en-US" dirty="0" smtClean="0"/>
              <a:t> </a:t>
            </a:r>
            <a:r>
              <a:rPr lang="en-US" dirty="0" err="1" smtClean="0"/>
              <a:t>közben</a:t>
            </a:r>
            <a:endParaRPr lang="en-US" dirty="0" smtClean="0"/>
          </a:p>
          <a:p>
            <a:r>
              <a:rPr lang="en-US" dirty="0" err="1" smtClean="0"/>
              <a:t>Szigorúbb</a:t>
            </a:r>
            <a:r>
              <a:rPr lang="en-US" dirty="0" smtClean="0"/>
              <a:t> </a:t>
            </a:r>
            <a:r>
              <a:rPr lang="en-US" dirty="0" err="1" smtClean="0"/>
              <a:t>erőforrás</a:t>
            </a:r>
            <a:r>
              <a:rPr lang="en-US" dirty="0" smtClean="0"/>
              <a:t> management </a:t>
            </a:r>
            <a:r>
              <a:rPr lang="en-US" dirty="0" err="1" smtClean="0"/>
              <a:t>felügyelet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3483" y="365125"/>
            <a:ext cx="3588464" cy="257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3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Automatizált</a:t>
            </a:r>
            <a:r>
              <a:rPr lang="en-US" dirty="0" smtClean="0"/>
              <a:t> UI </a:t>
            </a:r>
            <a:r>
              <a:rPr lang="en-US" dirty="0" err="1" smtClean="0"/>
              <a:t>tesztek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Truncation testing tool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127" y="3863667"/>
            <a:ext cx="4572000" cy="63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283" y="2651446"/>
            <a:ext cx="3706761" cy="28933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2068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API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8445" cy="4351338"/>
          </a:xfrm>
        </p:spPr>
        <p:txBody>
          <a:bodyPr/>
          <a:lstStyle/>
          <a:p>
            <a:r>
              <a:rPr lang="en-US" dirty="0" err="1" smtClean="0"/>
              <a:t>Mi</a:t>
            </a:r>
            <a:r>
              <a:rPr lang="en-US" dirty="0" smtClean="0"/>
              <a:t> </a:t>
            </a:r>
            <a:r>
              <a:rPr lang="en-US" dirty="0" err="1" smtClean="0"/>
              <a:t>döntjük</a:t>
            </a:r>
            <a:r>
              <a:rPr lang="en-US" dirty="0" smtClean="0"/>
              <a:t> el </a:t>
            </a:r>
            <a:r>
              <a:rPr lang="en-US" dirty="0" err="1" smtClean="0"/>
              <a:t>mit</a:t>
            </a:r>
            <a:r>
              <a:rPr lang="en-US" dirty="0" smtClean="0"/>
              <a:t> </a:t>
            </a:r>
            <a:r>
              <a:rPr lang="en-US" dirty="0" err="1" smtClean="0"/>
              <a:t>indexeljen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OS</a:t>
            </a:r>
          </a:p>
          <a:p>
            <a:r>
              <a:rPr lang="en-US" dirty="0" smtClean="0"/>
              <a:t>Public vs. Private index</a:t>
            </a:r>
          </a:p>
          <a:p>
            <a:pPr lvl="1"/>
            <a:r>
              <a:rPr lang="en-US" dirty="0" smtClean="0"/>
              <a:t>Cloud </a:t>
            </a:r>
            <a:r>
              <a:rPr lang="en-US" dirty="0" smtClean="0"/>
              <a:t>Spotlight Search</a:t>
            </a:r>
          </a:p>
          <a:p>
            <a:pPr lvl="1"/>
            <a:r>
              <a:rPr lang="en-US" dirty="0" err="1" smtClean="0"/>
              <a:t>Csak</a:t>
            </a:r>
            <a:r>
              <a:rPr lang="en-US" dirty="0" smtClean="0"/>
              <a:t> a </a:t>
            </a:r>
            <a:r>
              <a:rPr lang="en-US" dirty="0" err="1" smtClean="0"/>
              <a:t>kellően</a:t>
            </a:r>
            <a:r>
              <a:rPr lang="en-US" dirty="0" smtClean="0"/>
              <a:t> </a:t>
            </a:r>
            <a:r>
              <a:rPr lang="en-US" dirty="0" err="1" smtClean="0"/>
              <a:t>sok</a:t>
            </a:r>
            <a:r>
              <a:rPr lang="en-US" dirty="0" smtClean="0"/>
              <a:t> </a:t>
            </a:r>
            <a:r>
              <a:rPr lang="en-US" dirty="0" err="1" smtClean="0"/>
              <a:t>usernél</a:t>
            </a:r>
            <a:r>
              <a:rPr lang="en-US" dirty="0" smtClean="0"/>
              <a:t> </a:t>
            </a:r>
            <a:r>
              <a:rPr lang="en-US" dirty="0" err="1" smtClean="0"/>
              <a:t>lokálisan</a:t>
            </a:r>
            <a:r>
              <a:rPr lang="en-US" dirty="0" smtClean="0"/>
              <a:t> </a:t>
            </a:r>
            <a:r>
              <a:rPr lang="en-US" dirty="0" err="1" smtClean="0"/>
              <a:t>megjelenő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találatok</a:t>
            </a:r>
            <a:r>
              <a:rPr lang="en-US" dirty="0" smtClean="0"/>
              <a:t> </a:t>
            </a:r>
            <a:r>
              <a:rPr lang="en-US" dirty="0" err="1" smtClean="0"/>
              <a:t>kerülnek</a:t>
            </a:r>
            <a:r>
              <a:rPr lang="en-US" dirty="0" smtClean="0"/>
              <a:t> be a Cloud Spotlight </a:t>
            </a:r>
            <a:r>
              <a:rPr lang="en-US" dirty="0" err="1" smtClean="0"/>
              <a:t>indexbe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5267" y="162232"/>
            <a:ext cx="3298654" cy="585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7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 Thinning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 </a:t>
            </a:r>
            <a:r>
              <a:rPr lang="en-US" dirty="0" err="1" smtClean="0"/>
              <a:t>technológia</a:t>
            </a:r>
            <a:r>
              <a:rPr lang="en-US" dirty="0" smtClean="0"/>
              <a:t>, </a:t>
            </a:r>
            <a:r>
              <a:rPr lang="en-US" dirty="0" err="1" smtClean="0"/>
              <a:t>hogy</a:t>
            </a:r>
            <a:r>
              <a:rPr lang="en-US" dirty="0" smtClean="0"/>
              <a:t> </a:t>
            </a:r>
            <a:r>
              <a:rPr lang="en-US" dirty="0" err="1" smtClean="0"/>
              <a:t>csökkentsük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alklamazás</a:t>
            </a:r>
            <a:r>
              <a:rPr lang="en-US" dirty="0" smtClean="0"/>
              <a:t> </a:t>
            </a:r>
            <a:r>
              <a:rPr lang="en-US" dirty="0" err="1" smtClean="0"/>
              <a:t>méretét</a:t>
            </a:r>
            <a:endParaRPr lang="en-US" dirty="0" smtClean="0"/>
          </a:p>
          <a:p>
            <a:pPr lvl="1"/>
            <a:r>
              <a:rPr lang="en-US" dirty="0" smtClean="0"/>
              <a:t>App Slicing</a:t>
            </a:r>
          </a:p>
          <a:p>
            <a:pPr lvl="1"/>
            <a:r>
              <a:rPr lang="en-US" dirty="0" smtClean="0"/>
              <a:t>On Demand Resources</a:t>
            </a:r>
          </a:p>
          <a:p>
            <a:pPr lvl="1"/>
            <a:r>
              <a:rPr lang="en-US" dirty="0" err="1" smtClean="0"/>
              <a:t>Bitcode</a:t>
            </a:r>
            <a:endParaRPr lang="en-US" dirty="0" smtClean="0"/>
          </a:p>
          <a:p>
            <a:r>
              <a:rPr lang="en-US" dirty="0" smtClean="0"/>
              <a:t>WWDC 2015 / #404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024402"/>
            <a:ext cx="5302045" cy="29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 Slicing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Jelenleg</a:t>
            </a:r>
            <a:r>
              <a:rPr lang="en-US" dirty="0" smtClean="0"/>
              <a:t>/</a:t>
            </a:r>
            <a:r>
              <a:rPr lang="en-US" dirty="0" err="1" smtClean="0"/>
              <a:t>korábban</a:t>
            </a:r>
            <a:r>
              <a:rPr lang="en-US" dirty="0" smtClean="0"/>
              <a:t>: </a:t>
            </a:r>
            <a:r>
              <a:rPr lang="en-US" dirty="0" err="1" smtClean="0"/>
              <a:t>egyetlen</a:t>
            </a:r>
            <a:r>
              <a:rPr lang="en-US" dirty="0" smtClean="0"/>
              <a:t> </a:t>
            </a:r>
            <a:r>
              <a:rPr lang="en-US" dirty="0" err="1" smtClean="0"/>
              <a:t>csomag</a:t>
            </a:r>
            <a:r>
              <a:rPr lang="en-US" dirty="0" smtClean="0"/>
              <a:t> (IPA) </a:t>
            </a:r>
            <a:r>
              <a:rPr lang="en-US" dirty="0" err="1" smtClean="0"/>
              <a:t>minden</a:t>
            </a:r>
            <a:r>
              <a:rPr lang="en-US" dirty="0" smtClean="0"/>
              <a:t> </a:t>
            </a:r>
            <a:r>
              <a:rPr lang="en-US" dirty="0" err="1" smtClean="0"/>
              <a:t>devicera</a:t>
            </a:r>
            <a:endParaRPr lang="en-US" dirty="0" smtClean="0"/>
          </a:p>
          <a:p>
            <a:pPr lvl="1"/>
            <a:r>
              <a:rPr lang="en-US" dirty="0" err="1" smtClean="0"/>
              <a:t>Előfordulhatott</a:t>
            </a:r>
            <a:r>
              <a:rPr lang="en-US" dirty="0" smtClean="0"/>
              <a:t>, </a:t>
            </a:r>
            <a:r>
              <a:rPr lang="en-US" dirty="0" err="1" smtClean="0"/>
              <a:t>hogy</a:t>
            </a:r>
            <a:r>
              <a:rPr lang="en-US" dirty="0" smtClean="0"/>
              <a:t> a </a:t>
            </a:r>
            <a:r>
              <a:rPr lang="en-US" dirty="0" err="1" smtClean="0"/>
              <a:t>letöltött</a:t>
            </a:r>
            <a:r>
              <a:rPr lang="en-US" dirty="0" smtClean="0"/>
              <a:t> </a:t>
            </a:r>
            <a:r>
              <a:rPr lang="en-US" dirty="0" err="1" smtClean="0"/>
              <a:t>tartalom</a:t>
            </a:r>
            <a:r>
              <a:rPr lang="en-US" dirty="0" smtClean="0"/>
              <a:t> 70%-a </a:t>
            </a:r>
            <a:r>
              <a:rPr lang="en-US" dirty="0" err="1" smtClean="0"/>
              <a:t>sosem</a:t>
            </a:r>
            <a:r>
              <a:rPr lang="en-US" dirty="0" smtClean="0"/>
              <a:t> volt </a:t>
            </a:r>
            <a:r>
              <a:rPr lang="en-US" dirty="0" err="1" smtClean="0"/>
              <a:t>ténylegesen</a:t>
            </a:r>
            <a:r>
              <a:rPr lang="en-US" dirty="0" smtClean="0"/>
              <a:t> </a:t>
            </a:r>
            <a:r>
              <a:rPr lang="en-US" dirty="0" err="1" smtClean="0"/>
              <a:t>betöltve</a:t>
            </a:r>
            <a:r>
              <a:rPr lang="en-US" dirty="0" smtClean="0"/>
              <a:t>/</a:t>
            </a:r>
            <a:r>
              <a:rPr lang="en-US" dirty="0" err="1" smtClean="0"/>
              <a:t>felhasználva</a:t>
            </a:r>
            <a:endParaRPr lang="en-US" dirty="0" smtClean="0"/>
          </a:p>
          <a:p>
            <a:r>
              <a:rPr lang="en-US" dirty="0" smtClean="0"/>
              <a:t>App Slicing</a:t>
            </a:r>
          </a:p>
          <a:p>
            <a:pPr lvl="1"/>
            <a:r>
              <a:rPr lang="en-US" dirty="0" err="1" smtClean="0"/>
              <a:t>Csak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töltődik</a:t>
            </a:r>
            <a:r>
              <a:rPr lang="en-US" dirty="0" smtClean="0"/>
              <a:t> le a </a:t>
            </a:r>
            <a:r>
              <a:rPr lang="en-US" dirty="0" err="1" smtClean="0"/>
              <a:t>telepítőben</a:t>
            </a:r>
            <a:r>
              <a:rPr lang="en-US" dirty="0" smtClean="0"/>
              <a:t> </a:t>
            </a:r>
            <a:r>
              <a:rPr lang="en-US" dirty="0" err="1" smtClean="0"/>
              <a:t>amire</a:t>
            </a:r>
            <a:r>
              <a:rPr lang="en-US" dirty="0" smtClean="0"/>
              <a:t> </a:t>
            </a:r>
            <a:r>
              <a:rPr lang="en-US" dirty="0" err="1" smtClean="0"/>
              <a:t>tényleg</a:t>
            </a:r>
            <a:r>
              <a:rPr lang="en-US" dirty="0" smtClean="0"/>
              <a:t> </a:t>
            </a:r>
            <a:r>
              <a:rPr lang="en-US" dirty="0" err="1" smtClean="0"/>
              <a:t>szükség</a:t>
            </a:r>
            <a:r>
              <a:rPr lang="en-US" dirty="0" smtClean="0"/>
              <a:t> van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adott</a:t>
            </a:r>
            <a:r>
              <a:rPr lang="en-US" dirty="0" smtClean="0"/>
              <a:t> </a:t>
            </a:r>
            <a:r>
              <a:rPr lang="en-US" dirty="0" err="1" smtClean="0"/>
              <a:t>eszközön</a:t>
            </a:r>
            <a:endParaRPr lang="en-US" dirty="0" smtClean="0"/>
          </a:p>
          <a:p>
            <a:pPr lvl="1"/>
            <a:r>
              <a:rPr lang="en-US" dirty="0" smtClean="0"/>
              <a:t>A slicing </a:t>
            </a:r>
            <a:r>
              <a:rPr lang="en-US" dirty="0" err="1"/>
              <a:t>a</a:t>
            </a:r>
            <a:r>
              <a:rPr lang="en-US" dirty="0" err="1" smtClean="0"/>
              <a:t>z</a:t>
            </a:r>
            <a:r>
              <a:rPr lang="en-US" dirty="0" smtClean="0"/>
              <a:t> App Store-ban </a:t>
            </a:r>
            <a:r>
              <a:rPr lang="en-US" dirty="0" err="1" smtClean="0"/>
              <a:t>történik</a:t>
            </a:r>
            <a:r>
              <a:rPr lang="en-US" dirty="0" smtClean="0"/>
              <a:t>, </a:t>
            </a:r>
            <a:r>
              <a:rPr lang="en-US" dirty="0" err="1" smtClean="0"/>
              <a:t>automatikusan</a:t>
            </a:r>
            <a:endParaRPr lang="en-US" dirty="0"/>
          </a:p>
          <a:p>
            <a:pPr lvl="2"/>
            <a:r>
              <a:rPr lang="en-US" dirty="0" smtClean="0"/>
              <a:t>Asset catalog </a:t>
            </a:r>
            <a:r>
              <a:rPr lang="en-US" dirty="0" err="1" smtClean="0"/>
              <a:t>attributumok</a:t>
            </a:r>
            <a:r>
              <a:rPr lang="en-US" dirty="0" smtClean="0"/>
              <a:t> </a:t>
            </a:r>
            <a:r>
              <a:rPr lang="en-US" dirty="0" err="1" smtClean="0"/>
              <a:t>alapján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35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830" y="334314"/>
            <a:ext cx="8831348" cy="568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0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Demand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Futtatható</a:t>
            </a:r>
            <a:r>
              <a:rPr lang="en-US" dirty="0" smtClean="0"/>
              <a:t> </a:t>
            </a:r>
            <a:r>
              <a:rPr lang="en-US" dirty="0" err="1" smtClean="0"/>
              <a:t>kód</a:t>
            </a:r>
            <a:r>
              <a:rPr lang="en-US" dirty="0" smtClean="0"/>
              <a:t> </a:t>
            </a:r>
            <a:r>
              <a:rPr lang="en-US" dirty="0" err="1" smtClean="0"/>
              <a:t>kivételével</a:t>
            </a:r>
            <a:r>
              <a:rPr lang="en-US" dirty="0" smtClean="0"/>
              <a:t> </a:t>
            </a:r>
            <a:r>
              <a:rPr lang="en-US" dirty="0" err="1" smtClean="0"/>
              <a:t>bármi</a:t>
            </a:r>
            <a:r>
              <a:rPr lang="en-US" dirty="0" smtClean="0"/>
              <a:t> on-demand </a:t>
            </a:r>
            <a:r>
              <a:rPr lang="en-US" dirty="0" err="1" smtClean="0"/>
              <a:t>letölthetővé</a:t>
            </a:r>
            <a:r>
              <a:rPr lang="en-US" dirty="0" smtClean="0"/>
              <a:t> </a:t>
            </a:r>
            <a:r>
              <a:rPr lang="en-US" dirty="0" err="1" smtClean="0"/>
              <a:t>tehető</a:t>
            </a:r>
            <a:endParaRPr lang="en-US" dirty="0" smtClean="0"/>
          </a:p>
          <a:p>
            <a:pPr lvl="1"/>
            <a:r>
              <a:rPr lang="en-US" dirty="0" smtClean="0"/>
              <a:t>Max 20 GB / app</a:t>
            </a:r>
          </a:p>
          <a:p>
            <a:r>
              <a:rPr lang="en-US" dirty="0" smtClean="0"/>
              <a:t>Resource </a:t>
            </a:r>
            <a:r>
              <a:rPr lang="en-US" dirty="0" smtClean="0"/>
              <a:t>Tagging</a:t>
            </a:r>
            <a:endParaRPr lang="en-US" dirty="0" smtClean="0"/>
          </a:p>
          <a:p>
            <a:r>
              <a:rPr lang="en-US" dirty="0" err="1" smtClean="0"/>
              <a:t>Egyszerű</a:t>
            </a:r>
            <a:r>
              <a:rPr lang="en-US" dirty="0" smtClean="0"/>
              <a:t> API a </a:t>
            </a:r>
            <a:r>
              <a:rPr lang="en-US" dirty="0" err="1" smtClean="0"/>
              <a:t>tagek</a:t>
            </a:r>
            <a:r>
              <a:rPr lang="en-US" dirty="0" smtClean="0"/>
              <a:t> </a:t>
            </a:r>
            <a:r>
              <a:rPr lang="en-US" dirty="0" err="1" smtClean="0"/>
              <a:t>igényléséhez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felszabadításához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7660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979"/>
            <a:ext cx="12192000" cy="678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6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Bitcode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Bitcode</a:t>
            </a:r>
            <a:r>
              <a:rPr lang="en-US" dirty="0" smtClean="0"/>
              <a:t> = LLVM IR </a:t>
            </a:r>
            <a:r>
              <a:rPr lang="en-US" dirty="0" err="1" smtClean="0"/>
              <a:t>kód</a:t>
            </a:r>
            <a:endParaRPr lang="en-US" dirty="0" smtClean="0"/>
          </a:p>
          <a:p>
            <a:pPr lvl="1"/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smtClean="0"/>
              <a:t>Apple </a:t>
            </a:r>
            <a:r>
              <a:rPr lang="en-US" dirty="0" err="1" smtClean="0"/>
              <a:t>innentől</a:t>
            </a:r>
            <a:r>
              <a:rPr lang="en-US" dirty="0" smtClean="0"/>
              <a:t> </a:t>
            </a:r>
            <a:r>
              <a:rPr lang="en-US" dirty="0" err="1" smtClean="0"/>
              <a:t>hozzáfér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IR </a:t>
            </a:r>
            <a:r>
              <a:rPr lang="en-US" dirty="0" err="1" smtClean="0"/>
              <a:t>kódhoz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252" y="3129038"/>
            <a:ext cx="7000568" cy="277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0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Témák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3D Touch</a:t>
            </a:r>
          </a:p>
          <a:p>
            <a:r>
              <a:rPr lang="en-US" dirty="0" smtClean="0"/>
              <a:t>iPad Pro</a:t>
            </a:r>
          </a:p>
          <a:p>
            <a:r>
              <a:rPr lang="en-US" dirty="0" smtClean="0"/>
              <a:t>Split-screen Multitasking</a:t>
            </a:r>
          </a:p>
          <a:p>
            <a:r>
              <a:rPr lang="en-US" dirty="0" smtClean="0"/>
              <a:t>Search API</a:t>
            </a:r>
          </a:p>
          <a:p>
            <a:r>
              <a:rPr lang="en-US" dirty="0" smtClean="0"/>
              <a:t>App Thinning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819" y="752168"/>
            <a:ext cx="4350774" cy="435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071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27703"/>
            <a:ext cx="10515600" cy="57492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9900" dirty="0" smtClean="0"/>
              <a:t>THX</a:t>
            </a:r>
          </a:p>
          <a:p>
            <a:pPr marL="0" indent="0" algn="ctr">
              <a:buNone/>
            </a:pPr>
            <a:r>
              <a:rPr lang="en-US" sz="3200" dirty="0" smtClean="0"/>
              <a:t>+ </a:t>
            </a:r>
            <a:r>
              <a:rPr lang="en-US" sz="3200" dirty="0" err="1" smtClean="0"/>
              <a:t>gyertek</a:t>
            </a:r>
            <a:r>
              <a:rPr lang="en-US" sz="3200" dirty="0" smtClean="0"/>
              <a:t> a HWSW </a:t>
            </a:r>
            <a:r>
              <a:rPr lang="en-US" sz="3200" dirty="0" err="1" smtClean="0"/>
              <a:t>konferenciára</a:t>
            </a:r>
            <a:endParaRPr lang="en-US" sz="3200" dirty="0" smtClean="0"/>
          </a:p>
          <a:p>
            <a:pPr marL="0" indent="0" algn="ctr">
              <a:buNone/>
            </a:pPr>
            <a:endParaRPr lang="en-US" sz="3200" dirty="0" smtClean="0"/>
          </a:p>
          <a:p>
            <a:pPr marL="0" indent="0" algn="ctr">
              <a:buNone/>
            </a:pPr>
            <a:endParaRPr lang="en-US" sz="3200"/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dirty="0" err="1" smtClean="0"/>
              <a:t>imre.kelenyi@skyscanner.net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80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Touch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Jobb</a:t>
            </a:r>
            <a:r>
              <a:rPr lang="en-US" dirty="0" smtClean="0"/>
              <a:t> </a:t>
            </a:r>
            <a:r>
              <a:rPr lang="en-US" dirty="0" err="1" smtClean="0"/>
              <a:t>klikk</a:t>
            </a:r>
            <a:r>
              <a:rPr lang="en-US" dirty="0" smtClean="0"/>
              <a:t> </a:t>
            </a:r>
            <a:r>
              <a:rPr lang="en-US" dirty="0" err="1" smtClean="0"/>
              <a:t>érintőképernyőkhöz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425" y="2677278"/>
            <a:ext cx="5651500" cy="317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2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Touch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Home Screen “Quick Actions”</a:t>
            </a:r>
          </a:p>
          <a:p>
            <a:r>
              <a:rPr lang="en-US" dirty="0" err="1" smtClean="0"/>
              <a:t>Appon</a:t>
            </a:r>
            <a:r>
              <a:rPr lang="en-US" dirty="0" smtClean="0"/>
              <a:t> </a:t>
            </a:r>
            <a:r>
              <a:rPr lang="en-US" dirty="0" err="1" smtClean="0"/>
              <a:t>belül</a:t>
            </a:r>
            <a:r>
              <a:rPr lang="en-US" dirty="0" smtClean="0"/>
              <a:t> “Peek and Pop”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684" y="3278623"/>
            <a:ext cx="2640552" cy="2683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7020" y="835154"/>
            <a:ext cx="2599171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Saját</a:t>
            </a:r>
            <a:r>
              <a:rPr lang="en-US" dirty="0" smtClean="0"/>
              <a:t> </a:t>
            </a:r>
            <a:r>
              <a:rPr lang="en-US" dirty="0" err="1" smtClean="0"/>
              <a:t>gesztusok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922342" cy="4351338"/>
          </a:xfrm>
        </p:spPr>
        <p:txBody>
          <a:bodyPr/>
          <a:lstStyle/>
          <a:p>
            <a:r>
              <a:rPr lang="en-US" dirty="0" err="1"/>
              <a:t>Érintéspontokkal</a:t>
            </a:r>
            <a:r>
              <a:rPr lang="en-US" dirty="0"/>
              <a:t> (</a:t>
            </a:r>
            <a:r>
              <a:rPr lang="en-US" dirty="0" err="1"/>
              <a:t>UITouch</a:t>
            </a:r>
            <a:r>
              <a:rPr lang="en-US" dirty="0"/>
              <a:t>) </a:t>
            </a:r>
            <a:r>
              <a:rPr lang="en-US" dirty="0" err="1"/>
              <a:t>megkapjuk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érintés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erősségét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err="1">
                <a:solidFill>
                  <a:srgbClr val="AA0D91"/>
                </a:solidFill>
                <a:latin typeface="Menlo-Regular" charset="0"/>
              </a:rPr>
              <a:t>var</a:t>
            </a:r>
            <a:r>
              <a:rPr lang="en-US" dirty="0">
                <a:solidFill>
                  <a:srgbClr val="000000"/>
                </a:solidFill>
                <a:latin typeface="Menlo-Regular" charset="0"/>
              </a:rPr>
              <a:t> force: </a:t>
            </a:r>
            <a:r>
              <a:rPr lang="en-US" dirty="0" err="1">
                <a:solidFill>
                  <a:srgbClr val="5C2699"/>
                </a:solidFill>
                <a:latin typeface="Menlo-Regular" charset="0"/>
              </a:rPr>
              <a:t>CGFloat</a:t>
            </a:r>
            <a:endParaRPr lang="en-US" dirty="0" smtClean="0"/>
          </a:p>
          <a:p>
            <a:pPr lvl="1"/>
            <a:endParaRPr lang="en-US" dirty="0" smtClean="0">
              <a:hlinkClick r:id="rId2"/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134" y="929150"/>
            <a:ext cx="2594481" cy="46457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7104654" y="5709829"/>
            <a:ext cx="4398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FlexMonkey</a:t>
            </a:r>
            <a:r>
              <a:rPr lang="en-US" dirty="0"/>
              <a:t>/</a:t>
            </a:r>
            <a:r>
              <a:rPr lang="en-US" dirty="0" err="1"/>
              <a:t>ForceSketch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7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Touch: </a:t>
            </a:r>
            <a:r>
              <a:rPr lang="en-US" dirty="0" err="1" smtClean="0"/>
              <a:t>Hogyan</a:t>
            </a:r>
            <a:r>
              <a:rPr lang="en-US" dirty="0" smtClean="0"/>
              <a:t> </a:t>
            </a:r>
            <a:r>
              <a:rPr lang="en-US" dirty="0" err="1" smtClean="0"/>
              <a:t>teszteljük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Device</a:t>
            </a:r>
          </a:p>
          <a:p>
            <a:r>
              <a:rPr lang="en-US" dirty="0" err="1" smtClean="0"/>
              <a:t>Szimulátor</a:t>
            </a:r>
            <a:endParaRPr lang="en-US" dirty="0" smtClean="0"/>
          </a:p>
          <a:p>
            <a:pPr lvl="1"/>
            <a:r>
              <a:rPr lang="en-US" dirty="0" smtClean="0"/>
              <a:t>iOS Simulator </a:t>
            </a:r>
            <a:r>
              <a:rPr lang="en-US" dirty="0" err="1" smtClean="0"/>
              <a:t>hivatalosan</a:t>
            </a:r>
            <a:r>
              <a:rPr lang="en-US" dirty="0" smtClean="0"/>
              <a:t> </a:t>
            </a:r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támogatja</a:t>
            </a:r>
            <a:r>
              <a:rPr lang="en-US" dirty="0" smtClean="0"/>
              <a:t> (</a:t>
            </a:r>
            <a:r>
              <a:rPr lang="en-US" dirty="0" err="1" smtClean="0"/>
              <a:t>Macbook</a:t>
            </a:r>
            <a:r>
              <a:rPr lang="en-US" dirty="0" smtClean="0"/>
              <a:t> Force Touch </a:t>
            </a:r>
            <a:r>
              <a:rPr lang="en-US" dirty="0" err="1" smtClean="0"/>
              <a:t>trackpaddel</a:t>
            </a:r>
            <a:r>
              <a:rPr lang="en-US" dirty="0" smtClean="0"/>
              <a:t> </a:t>
            </a:r>
            <a:r>
              <a:rPr lang="en-US" dirty="0" err="1" smtClean="0"/>
              <a:t>sem</a:t>
            </a:r>
            <a:r>
              <a:rPr lang="en-US" dirty="0" smtClean="0"/>
              <a:t>)</a:t>
            </a:r>
          </a:p>
          <a:p>
            <a:pPr lvl="1"/>
            <a:r>
              <a:rPr lang="en-US" b="1" dirty="0" err="1" smtClean="0"/>
              <a:t>SBShortcutMenuSimulator</a:t>
            </a:r>
            <a:r>
              <a:rPr lang="en-US" dirty="0"/>
              <a:t>: </a:t>
            </a:r>
            <a:r>
              <a:rPr lang="en-US" dirty="0" smtClean="0">
                <a:hlinkClick r:id="rId2"/>
              </a:rPr>
              <a:t>https://github.com/DeskConnect/SBShortcutMenuSimulator</a:t>
            </a:r>
            <a:endParaRPr lang="en-US" dirty="0" smtClean="0"/>
          </a:p>
          <a:p>
            <a:pPr lvl="1"/>
            <a:r>
              <a:rPr lang="en-US" b="1" dirty="0" err="1"/>
              <a:t>PeekAndPopSimulator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https://github.com/EnderTan/PeekAndPopSimulator</a:t>
            </a: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75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iPad Pro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Megjelenés</a:t>
            </a:r>
            <a:r>
              <a:rPr lang="en-US" dirty="0" smtClean="0"/>
              <a:t>: </a:t>
            </a:r>
            <a:r>
              <a:rPr lang="en-US" dirty="0" err="1" smtClean="0"/>
              <a:t>november</a:t>
            </a:r>
            <a:r>
              <a:rPr lang="en-US" dirty="0" smtClean="0"/>
              <a:t> </a:t>
            </a:r>
            <a:r>
              <a:rPr lang="en-US" dirty="0" err="1" smtClean="0"/>
              <a:t>első</a:t>
            </a:r>
            <a:r>
              <a:rPr lang="en-US" dirty="0" smtClean="0"/>
              <a:t> </a:t>
            </a:r>
            <a:r>
              <a:rPr lang="en-US" dirty="0" err="1" smtClean="0"/>
              <a:t>hete</a:t>
            </a:r>
            <a:r>
              <a:rPr lang="en-US" dirty="0" smtClean="0"/>
              <a:t>?</a:t>
            </a:r>
          </a:p>
          <a:p>
            <a:r>
              <a:rPr lang="fr-FR" dirty="0" smtClean="0"/>
              <a:t>12.9 </a:t>
            </a:r>
            <a:r>
              <a:rPr lang="fr-FR" dirty="0" err="1" smtClean="0"/>
              <a:t>inch</a:t>
            </a:r>
            <a:r>
              <a:rPr lang="fr-FR" dirty="0" smtClean="0"/>
              <a:t>, 2732 </a:t>
            </a:r>
            <a:r>
              <a:rPr lang="fr-FR" dirty="0"/>
              <a:t>x </a:t>
            </a:r>
            <a:r>
              <a:rPr lang="fr-FR" dirty="0" smtClean="0"/>
              <a:t>2048, 4GB RAM</a:t>
            </a:r>
            <a:endParaRPr lang="en-US" dirty="0" smtClean="0"/>
          </a:p>
          <a:p>
            <a:r>
              <a:rPr lang="en-US" dirty="0" err="1" smtClean="0"/>
              <a:t>Nincs</a:t>
            </a:r>
            <a:r>
              <a:rPr lang="en-US" dirty="0" smtClean="0"/>
              <a:t> 3D touch</a:t>
            </a:r>
          </a:p>
          <a:p>
            <a:pPr lvl="1"/>
            <a:r>
              <a:rPr lang="en-US" dirty="0" smtClean="0"/>
              <a:t>De van Apple Pencil…</a:t>
            </a:r>
          </a:p>
          <a:p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lépéssel</a:t>
            </a:r>
            <a:r>
              <a:rPr lang="en-US" dirty="0" smtClean="0"/>
              <a:t> </a:t>
            </a:r>
            <a:r>
              <a:rPr lang="en-US" dirty="0" err="1" smtClean="0"/>
              <a:t>közelebb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OS X / iOS </a:t>
            </a:r>
            <a:r>
              <a:rPr lang="en-US" dirty="0" err="1" smtClean="0"/>
              <a:t>szinergiához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1957386"/>
            <a:ext cx="4851400" cy="272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8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iPad Pro </a:t>
            </a:r>
            <a:r>
              <a:rPr lang="en-US" dirty="0" err="1" smtClean="0"/>
              <a:t>támogatása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255000" cy="4351338"/>
          </a:xfrm>
        </p:spPr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dirty="0" err="1" smtClean="0"/>
              <a:t>Xcode</a:t>
            </a:r>
            <a:r>
              <a:rPr lang="en-US" dirty="0" smtClean="0"/>
              <a:t> 7.1: Simulator</a:t>
            </a:r>
          </a:p>
          <a:p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újabb</a:t>
            </a:r>
            <a:r>
              <a:rPr lang="en-US" dirty="0" smtClean="0"/>
              <a:t> (</a:t>
            </a:r>
            <a:r>
              <a:rPr lang="en-US" dirty="0" err="1" smtClean="0"/>
              <a:t>nagyobb</a:t>
            </a:r>
            <a:r>
              <a:rPr lang="en-US" dirty="0" smtClean="0"/>
              <a:t>) </a:t>
            </a:r>
            <a:r>
              <a:rPr lang="en-US" dirty="0" err="1" smtClean="0"/>
              <a:t>kijelzőméret</a:t>
            </a:r>
            <a:endParaRPr lang="en-US" dirty="0" smtClean="0"/>
          </a:p>
          <a:p>
            <a:r>
              <a:rPr lang="en-US" dirty="0" smtClean="0"/>
              <a:t>UI/UX </a:t>
            </a:r>
            <a:r>
              <a:rPr lang="en-US" dirty="0" err="1" smtClean="0"/>
              <a:t>szempontok</a:t>
            </a:r>
            <a:endParaRPr lang="en-US" dirty="0" smtClean="0"/>
          </a:p>
          <a:p>
            <a:pPr lvl="1"/>
            <a:r>
              <a:rPr lang="en-US" dirty="0" err="1" smtClean="0"/>
              <a:t>Alapból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app iPad </a:t>
            </a:r>
            <a:r>
              <a:rPr lang="en-US" dirty="0" err="1" smtClean="0"/>
              <a:t>verzióját</a:t>
            </a:r>
            <a:r>
              <a:rPr lang="en-US" dirty="0" smtClean="0"/>
              <a:t> </a:t>
            </a:r>
            <a:r>
              <a:rPr lang="en-US" dirty="0" err="1" smtClean="0"/>
              <a:t>kapjuk</a:t>
            </a:r>
            <a:r>
              <a:rPr lang="en-US" dirty="0" smtClean="0"/>
              <a:t> </a:t>
            </a:r>
            <a:r>
              <a:rPr lang="en-US" dirty="0" err="1" smtClean="0"/>
              <a:t>nagyobb</a:t>
            </a:r>
            <a:r>
              <a:rPr lang="en-US" dirty="0" smtClean="0"/>
              <a:t> </a:t>
            </a:r>
            <a:r>
              <a:rPr lang="en-US" dirty="0" err="1" smtClean="0"/>
              <a:t>felületen</a:t>
            </a:r>
            <a:endParaRPr lang="en-US" dirty="0" smtClean="0"/>
          </a:p>
          <a:p>
            <a:pPr lvl="1"/>
            <a:r>
              <a:rPr lang="en-US" dirty="0" err="1" smtClean="0"/>
              <a:t>Tartalom</a:t>
            </a:r>
            <a:r>
              <a:rPr lang="en-US" dirty="0" smtClean="0"/>
              <a:t> </a:t>
            </a:r>
            <a:r>
              <a:rPr lang="en-US" dirty="0" err="1" smtClean="0"/>
              <a:t>megjelenítő</a:t>
            </a:r>
            <a:r>
              <a:rPr lang="en-US" dirty="0" smtClean="0"/>
              <a:t> </a:t>
            </a:r>
            <a:r>
              <a:rPr lang="en-US" dirty="0" err="1" smtClean="0"/>
              <a:t>elemeknél</a:t>
            </a:r>
            <a:r>
              <a:rPr lang="en-US" dirty="0" smtClean="0"/>
              <a:t> </a:t>
            </a:r>
            <a:r>
              <a:rPr lang="en-US" dirty="0" err="1" smtClean="0"/>
              <a:t>rögtön</a:t>
            </a:r>
            <a:r>
              <a:rPr lang="en-US" dirty="0" smtClean="0"/>
              <a:t> </a:t>
            </a:r>
            <a:r>
              <a:rPr lang="en-US" dirty="0" err="1" smtClean="0"/>
              <a:t>hasznos</a:t>
            </a:r>
            <a:r>
              <a:rPr lang="en-US" dirty="0" smtClean="0"/>
              <a:t> (pl. </a:t>
            </a:r>
            <a:r>
              <a:rPr lang="en-US" dirty="0" err="1" smtClean="0"/>
              <a:t>listák</a:t>
            </a:r>
            <a:r>
              <a:rPr lang="en-US" dirty="0" smtClean="0"/>
              <a:t>, web</a:t>
            </a:r>
          </a:p>
          <a:p>
            <a:pPr lvl="1"/>
            <a:r>
              <a:rPr lang="en-US" dirty="0" err="1" smtClean="0"/>
              <a:t>Kell</a:t>
            </a:r>
            <a:r>
              <a:rPr lang="en-US" dirty="0" smtClean="0"/>
              <a:t>-e </a:t>
            </a:r>
            <a:r>
              <a:rPr lang="en-US" dirty="0" err="1" smtClean="0"/>
              <a:t>új</a:t>
            </a:r>
            <a:r>
              <a:rPr lang="en-US" dirty="0" smtClean="0"/>
              <a:t> </a:t>
            </a:r>
            <a:r>
              <a:rPr lang="en-US" dirty="0" err="1" smtClean="0"/>
              <a:t>elrendezés</a:t>
            </a:r>
            <a:r>
              <a:rPr lang="en-US" dirty="0" smtClean="0"/>
              <a:t> </a:t>
            </a:r>
            <a:r>
              <a:rPr lang="en-US" dirty="0" err="1" smtClean="0"/>
              <a:t>vagy</a:t>
            </a:r>
            <a:r>
              <a:rPr lang="en-US" dirty="0" smtClean="0"/>
              <a:t> </a:t>
            </a:r>
            <a:r>
              <a:rPr lang="en-US" dirty="0" err="1" smtClean="0"/>
              <a:t>felület</a:t>
            </a:r>
            <a:r>
              <a:rPr lang="en-US" dirty="0" smtClean="0"/>
              <a:t> </a:t>
            </a:r>
            <a:r>
              <a:rPr lang="en-US" dirty="0" err="1" smtClean="0"/>
              <a:t>elemek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5213" y="1550219"/>
            <a:ext cx="2819400" cy="393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825625"/>
            <a:ext cx="1225868" cy="34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909" y="187518"/>
            <a:ext cx="3339846" cy="445312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884" y="187518"/>
            <a:ext cx="4442032" cy="59256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078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5116</TotalTime>
  <Words>371</Words>
  <Application>Microsoft Macintosh PowerPoint</Application>
  <PresentationFormat>Widescreen</PresentationFormat>
  <Paragraphs>89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Calibri</vt:lpstr>
      <vt:lpstr>Calibri Light</vt:lpstr>
      <vt:lpstr>Menlo-Regular</vt:lpstr>
      <vt:lpstr>Arial</vt:lpstr>
      <vt:lpstr>Office Theme</vt:lpstr>
      <vt:lpstr>HWSW Free! – iOS 9</vt:lpstr>
      <vt:lpstr>Témák</vt:lpstr>
      <vt:lpstr>3D Touch</vt:lpstr>
      <vt:lpstr>3D Touch</vt:lpstr>
      <vt:lpstr>Saját gesztusok</vt:lpstr>
      <vt:lpstr>3D Touch: Hogyan teszteljük?</vt:lpstr>
      <vt:lpstr>iPad Pro</vt:lpstr>
      <vt:lpstr>iPad Pro támogatása</vt:lpstr>
      <vt:lpstr>PowerPoint Presentation</vt:lpstr>
      <vt:lpstr>Split-Screen Multitasking</vt:lpstr>
      <vt:lpstr>Split-Screen Multitasking</vt:lpstr>
      <vt:lpstr>Automatizált UI tesztek</vt:lpstr>
      <vt:lpstr>Search API</vt:lpstr>
      <vt:lpstr>App Thinning</vt:lpstr>
      <vt:lpstr>App Slicing</vt:lpstr>
      <vt:lpstr>PowerPoint Presentation</vt:lpstr>
      <vt:lpstr>On Demand Resources</vt:lpstr>
      <vt:lpstr>PowerPoint Presentation</vt:lpstr>
      <vt:lpstr>Bitcode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HWSW App! iOS 9</dc:title>
  <dc:creator>Imre Kelenyi</dc:creator>
  <cp:lastModifiedBy>Imre Kelenyi</cp:lastModifiedBy>
  <cp:revision>43</cp:revision>
  <dcterms:created xsi:type="dcterms:W3CDTF">2015-10-23T17:07:17Z</dcterms:created>
  <dcterms:modified xsi:type="dcterms:W3CDTF">2015-10-27T17:51:54Z</dcterms:modified>
</cp:coreProperties>
</file>