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mp4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95" r:id="rId2"/>
    <p:sldId id="296" r:id="rId3"/>
    <p:sldId id="297" r:id="rId4"/>
    <p:sldId id="298" r:id="rId5"/>
    <p:sldId id="299" r:id="rId6"/>
    <p:sldId id="300" r:id="rId7"/>
    <p:sldId id="316" r:id="rId8"/>
    <p:sldId id="301" r:id="rId9"/>
    <p:sldId id="307" r:id="rId10"/>
    <p:sldId id="308" r:id="rId11"/>
    <p:sldId id="306" r:id="rId12"/>
    <p:sldId id="330" r:id="rId13"/>
    <p:sldId id="310" r:id="rId14"/>
    <p:sldId id="309" r:id="rId15"/>
    <p:sldId id="311" r:id="rId16"/>
    <p:sldId id="312" r:id="rId17"/>
    <p:sldId id="317" r:id="rId18"/>
    <p:sldId id="329" r:id="rId19"/>
    <p:sldId id="314" r:id="rId20"/>
    <p:sldId id="313" r:id="rId21"/>
    <p:sldId id="319" r:id="rId22"/>
    <p:sldId id="322" r:id="rId23"/>
    <p:sldId id="321" r:id="rId24"/>
    <p:sldId id="325" r:id="rId25"/>
    <p:sldId id="323" r:id="rId26"/>
    <p:sldId id="327" r:id="rId27"/>
    <p:sldId id="326" r:id="rId28"/>
    <p:sldId id="331" r:id="rId29"/>
    <p:sldId id="328" r:id="rId30"/>
    <p:sldId id="305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8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6224"/>
    <a:srgbClr val="C6CACE"/>
    <a:srgbClr val="364652"/>
    <a:srgbClr val="878787"/>
    <a:srgbClr val="364651"/>
    <a:srgbClr val="63493C"/>
    <a:srgbClr val="39C1B6"/>
    <a:srgbClr val="581E1B"/>
    <a:srgbClr val="F86225"/>
    <a:srgbClr val="535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55"/>
    <p:restoredTop sz="94674"/>
  </p:normalViewPr>
  <p:slideViewPr>
    <p:cSldViewPr snapToGrid="0" snapToObjects="1">
      <p:cViewPr>
        <p:scale>
          <a:sx n="83" d="100"/>
          <a:sy n="83" d="100"/>
        </p:scale>
        <p:origin x="1760" y="336"/>
      </p:cViewPr>
      <p:guideLst>
        <p:guide orient="horz" pos="208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0AC9A9-E603-9F46-B051-5C5F870E8DBE}" type="doc">
      <dgm:prSet loTypeId="urn:microsoft.com/office/officeart/2005/8/layout/cycle3" loCatId="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D5AAC67B-96D3-7A45-933B-E89473649E71}">
      <dgm:prSet phldrT="[Text]" custT="1"/>
      <dgm:spPr>
        <a:ln>
          <a:solidFill>
            <a:srgbClr val="364652"/>
          </a:solidFill>
        </a:ln>
      </dgm:spPr>
      <dgm:t>
        <a:bodyPr/>
        <a:lstStyle/>
        <a:p>
          <a:r>
            <a:rPr lang="en-US" sz="1100" b="1" i="0" dirty="0" smtClean="0">
              <a:solidFill>
                <a:srgbClr val="364652"/>
              </a:solidFill>
              <a:latin typeface="Lato Light" charset="0"/>
              <a:ea typeface="Lato Light" charset="0"/>
              <a:cs typeface="Lato Light" charset="0"/>
            </a:rPr>
            <a:t>Prototyping</a:t>
          </a:r>
          <a:endParaRPr lang="en-US" sz="1100" b="1" i="0" dirty="0">
            <a:solidFill>
              <a:srgbClr val="364652"/>
            </a:solidFill>
            <a:latin typeface="Lato Light" charset="0"/>
            <a:ea typeface="Lato Light" charset="0"/>
            <a:cs typeface="Lato Light" charset="0"/>
          </a:endParaRPr>
        </a:p>
      </dgm:t>
    </dgm:pt>
    <dgm:pt modelId="{3F8B050D-D168-2449-9E85-86ECD37ABA16}" type="parTrans" cxnId="{EBED77E5-D260-CB49-96FF-895EF598759E}">
      <dgm:prSet/>
      <dgm:spPr/>
      <dgm:t>
        <a:bodyPr/>
        <a:lstStyle/>
        <a:p>
          <a:endParaRPr lang="en-US" b="1"/>
        </a:p>
      </dgm:t>
    </dgm:pt>
    <dgm:pt modelId="{0DF53455-923F-0747-92B1-2D189FAC11A5}" type="sibTrans" cxnId="{EBED77E5-D260-CB49-96FF-895EF598759E}">
      <dgm:prSet/>
      <dgm:spPr/>
      <dgm:t>
        <a:bodyPr/>
        <a:lstStyle/>
        <a:p>
          <a:endParaRPr lang="en-US" b="1"/>
        </a:p>
      </dgm:t>
    </dgm:pt>
    <dgm:pt modelId="{D6334624-EB13-5E43-89B9-D6D1316F8C49}">
      <dgm:prSet phldrT="[Text]" custT="1"/>
      <dgm:spPr>
        <a:ln>
          <a:solidFill>
            <a:srgbClr val="364652"/>
          </a:solidFill>
        </a:ln>
      </dgm:spPr>
      <dgm:t>
        <a:bodyPr/>
        <a:lstStyle/>
        <a:p>
          <a:r>
            <a:rPr lang="en-US" sz="1100" b="1" i="0" dirty="0" smtClean="0">
              <a:solidFill>
                <a:srgbClr val="364652"/>
              </a:solidFill>
              <a:latin typeface="Lato Light" charset="0"/>
              <a:ea typeface="Lato Light" charset="0"/>
              <a:cs typeface="Lato Light" charset="0"/>
            </a:rPr>
            <a:t>User Research</a:t>
          </a:r>
          <a:endParaRPr lang="en-US" sz="1100" b="1" i="0" dirty="0">
            <a:solidFill>
              <a:srgbClr val="364652"/>
            </a:solidFill>
            <a:latin typeface="Lato Light" charset="0"/>
            <a:ea typeface="Lato Light" charset="0"/>
            <a:cs typeface="Lato Light" charset="0"/>
          </a:endParaRPr>
        </a:p>
      </dgm:t>
    </dgm:pt>
    <dgm:pt modelId="{5141846E-4607-5442-86E9-781C54D89ACA}" type="parTrans" cxnId="{A6235DE3-D29E-4641-8246-6320F77CD6F6}">
      <dgm:prSet/>
      <dgm:spPr/>
      <dgm:t>
        <a:bodyPr/>
        <a:lstStyle/>
        <a:p>
          <a:endParaRPr lang="en-US" b="1"/>
        </a:p>
      </dgm:t>
    </dgm:pt>
    <dgm:pt modelId="{43D23829-B15E-774A-8E08-20F49545B900}" type="sibTrans" cxnId="{A6235DE3-D29E-4641-8246-6320F77CD6F6}">
      <dgm:prSet/>
      <dgm:spPr/>
      <dgm:t>
        <a:bodyPr/>
        <a:lstStyle/>
        <a:p>
          <a:endParaRPr lang="en-US" b="1"/>
        </a:p>
      </dgm:t>
    </dgm:pt>
    <dgm:pt modelId="{F95A4626-C27B-9948-9C6A-57B5AAF06793}">
      <dgm:prSet phldrT="[Text]" custT="1"/>
      <dgm:spPr>
        <a:ln>
          <a:solidFill>
            <a:srgbClr val="364652"/>
          </a:solidFill>
        </a:ln>
      </dgm:spPr>
      <dgm:t>
        <a:bodyPr/>
        <a:lstStyle/>
        <a:p>
          <a:r>
            <a:rPr lang="en-US" sz="1100" b="1" i="0" dirty="0" smtClean="0">
              <a:solidFill>
                <a:srgbClr val="364652"/>
              </a:solidFill>
              <a:latin typeface="Lato Light" charset="0"/>
              <a:ea typeface="Lato Light" charset="0"/>
              <a:cs typeface="Lato Light" charset="0"/>
            </a:rPr>
            <a:t>UX Strategy</a:t>
          </a:r>
          <a:endParaRPr lang="en-US" sz="1100" b="1" i="0" dirty="0">
            <a:solidFill>
              <a:srgbClr val="364652"/>
            </a:solidFill>
            <a:latin typeface="Lato Light" charset="0"/>
            <a:ea typeface="Lato Light" charset="0"/>
            <a:cs typeface="Lato Light" charset="0"/>
          </a:endParaRPr>
        </a:p>
      </dgm:t>
    </dgm:pt>
    <dgm:pt modelId="{3EF3B548-65E8-CE46-8010-34466ECF99B5}" type="parTrans" cxnId="{CD5B6A76-2721-B643-9FCB-FA9AC0941C1C}">
      <dgm:prSet/>
      <dgm:spPr/>
      <dgm:t>
        <a:bodyPr/>
        <a:lstStyle/>
        <a:p>
          <a:endParaRPr lang="en-US" b="1"/>
        </a:p>
      </dgm:t>
    </dgm:pt>
    <dgm:pt modelId="{CFD1EF29-2A6E-284D-8DD9-7CD18A66937A}" type="sibTrans" cxnId="{CD5B6A76-2721-B643-9FCB-FA9AC0941C1C}">
      <dgm:prSet/>
      <dgm:spPr>
        <a:solidFill>
          <a:srgbClr val="C6CACE"/>
        </a:solidFill>
      </dgm:spPr>
      <dgm:t>
        <a:bodyPr/>
        <a:lstStyle/>
        <a:p>
          <a:endParaRPr lang="en-US" b="1"/>
        </a:p>
      </dgm:t>
    </dgm:pt>
    <dgm:pt modelId="{8778A1F9-9B8D-DC4A-8E95-EFFB617DD748}">
      <dgm:prSet phldrT="[Text]" custT="1"/>
      <dgm:spPr>
        <a:ln>
          <a:solidFill>
            <a:srgbClr val="364652"/>
          </a:solidFill>
        </a:ln>
      </dgm:spPr>
      <dgm:t>
        <a:bodyPr/>
        <a:lstStyle/>
        <a:p>
          <a:r>
            <a:rPr lang="en-US" sz="1100" b="1" i="0" dirty="0" smtClean="0">
              <a:solidFill>
                <a:srgbClr val="364652"/>
              </a:solidFill>
              <a:latin typeface="Lato Light" charset="0"/>
              <a:ea typeface="Lato Light" charset="0"/>
              <a:cs typeface="Lato Light" charset="0"/>
            </a:rPr>
            <a:t>UX and UI Design</a:t>
          </a:r>
          <a:endParaRPr lang="en-US" sz="1100" b="1" i="0" dirty="0">
            <a:solidFill>
              <a:srgbClr val="364652"/>
            </a:solidFill>
            <a:latin typeface="Lato Light" charset="0"/>
            <a:ea typeface="Lato Light" charset="0"/>
            <a:cs typeface="Lato Light" charset="0"/>
          </a:endParaRPr>
        </a:p>
      </dgm:t>
    </dgm:pt>
    <dgm:pt modelId="{D9EC3379-021F-B848-B4ED-4A19C1FA2A69}" type="parTrans" cxnId="{9BD81D43-1972-AE48-8132-80EA0F592D3E}">
      <dgm:prSet/>
      <dgm:spPr/>
      <dgm:t>
        <a:bodyPr/>
        <a:lstStyle/>
        <a:p>
          <a:endParaRPr lang="en-US" b="1"/>
        </a:p>
      </dgm:t>
    </dgm:pt>
    <dgm:pt modelId="{6EEC1EC2-9C8C-D049-88DD-CCC9B5F20FCD}" type="sibTrans" cxnId="{9BD81D43-1972-AE48-8132-80EA0F592D3E}">
      <dgm:prSet/>
      <dgm:spPr/>
      <dgm:t>
        <a:bodyPr/>
        <a:lstStyle/>
        <a:p>
          <a:endParaRPr lang="en-US" b="1"/>
        </a:p>
      </dgm:t>
    </dgm:pt>
    <dgm:pt modelId="{097FBCDF-D543-5C49-8B39-ECB51C0EA93C}" type="pres">
      <dgm:prSet presAssocID="{CD0AC9A9-E603-9F46-B051-5C5F870E8DB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6B67C94-E65C-6840-9E3E-D8E7CBCE6F82}" type="pres">
      <dgm:prSet presAssocID="{CD0AC9A9-E603-9F46-B051-5C5F870E8DBE}" presName="cycle" presStyleCnt="0"/>
      <dgm:spPr/>
    </dgm:pt>
    <dgm:pt modelId="{788FC98A-0D61-754A-B2B0-A2D7D1134981}" type="pres">
      <dgm:prSet presAssocID="{F95A4626-C27B-9948-9C6A-57B5AAF06793}" presName="nodeFirstNode" presStyleLbl="node1" presStyleIdx="0" presStyleCnt="4" custScaleX="63375" custRadScaleRad="109605" custRadScaleInc="12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198731-F931-0B42-9688-6CB776B0D28D}" type="pres">
      <dgm:prSet presAssocID="{CFD1EF29-2A6E-284D-8DD9-7CD18A66937A}" presName="sibTransFirstNode" presStyleLbl="bgShp" presStyleIdx="0" presStyleCnt="1" custAng="5580000" custLinFactNeighborY="518"/>
      <dgm:spPr/>
      <dgm:t>
        <a:bodyPr/>
        <a:lstStyle/>
        <a:p>
          <a:endParaRPr lang="en-US"/>
        </a:p>
      </dgm:t>
    </dgm:pt>
    <dgm:pt modelId="{8427E259-5FA6-5F49-8F13-4D9DEDF5266B}" type="pres">
      <dgm:prSet presAssocID="{8778A1F9-9B8D-DC4A-8E95-EFFB617DD748}" presName="nodeFollowingNodes" presStyleLbl="node1" presStyleIdx="1" presStyleCnt="4" custScaleX="79789" custRadScaleRad="1149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023157-F672-8B4F-A48C-0B1A54244062}" type="pres">
      <dgm:prSet presAssocID="{D5AAC67B-96D3-7A45-933B-E89473649E71}" presName="nodeFollowingNodes" presStyleLbl="node1" presStyleIdx="2" presStyleCnt="4" custScaleX="65515" custRadScaleRad="1257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4B2B0B-D8B0-6F48-A7FC-510CC0535011}" type="pres">
      <dgm:prSet presAssocID="{D6334624-EB13-5E43-89B9-D6D1316F8C49}" presName="nodeFollowingNodes" presStyleLbl="node1" presStyleIdx="3" presStyleCnt="4" custScaleX="69116" custScaleY="101502" custRadScaleRad="1123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EEDF30E-5568-7E4A-8E81-186212F0597D}" type="presOf" srcId="{CFD1EF29-2A6E-284D-8DD9-7CD18A66937A}" destId="{C1198731-F931-0B42-9688-6CB776B0D28D}" srcOrd="0" destOrd="0" presId="urn:microsoft.com/office/officeart/2005/8/layout/cycle3"/>
    <dgm:cxn modelId="{75370E48-35E5-C547-B36D-F30B3C932B60}" type="presOf" srcId="{D5AAC67B-96D3-7A45-933B-E89473649E71}" destId="{68023157-F672-8B4F-A48C-0B1A54244062}" srcOrd="0" destOrd="0" presId="urn:microsoft.com/office/officeart/2005/8/layout/cycle3"/>
    <dgm:cxn modelId="{2593F541-0725-DC40-9D86-70385C164147}" type="presOf" srcId="{8778A1F9-9B8D-DC4A-8E95-EFFB617DD748}" destId="{8427E259-5FA6-5F49-8F13-4D9DEDF5266B}" srcOrd="0" destOrd="0" presId="urn:microsoft.com/office/officeart/2005/8/layout/cycle3"/>
    <dgm:cxn modelId="{70E69F06-347A-8D47-B4DC-48C699DE89C0}" type="presOf" srcId="{D6334624-EB13-5E43-89B9-D6D1316F8C49}" destId="{CB4B2B0B-D8B0-6F48-A7FC-510CC0535011}" srcOrd="0" destOrd="0" presId="urn:microsoft.com/office/officeart/2005/8/layout/cycle3"/>
    <dgm:cxn modelId="{9BD81D43-1972-AE48-8132-80EA0F592D3E}" srcId="{CD0AC9A9-E603-9F46-B051-5C5F870E8DBE}" destId="{8778A1F9-9B8D-DC4A-8E95-EFFB617DD748}" srcOrd="1" destOrd="0" parTransId="{D9EC3379-021F-B848-B4ED-4A19C1FA2A69}" sibTransId="{6EEC1EC2-9C8C-D049-88DD-CCC9B5F20FCD}"/>
    <dgm:cxn modelId="{A6235DE3-D29E-4641-8246-6320F77CD6F6}" srcId="{CD0AC9A9-E603-9F46-B051-5C5F870E8DBE}" destId="{D6334624-EB13-5E43-89B9-D6D1316F8C49}" srcOrd="3" destOrd="0" parTransId="{5141846E-4607-5442-86E9-781C54D89ACA}" sibTransId="{43D23829-B15E-774A-8E08-20F49545B900}"/>
    <dgm:cxn modelId="{ACC5AC32-62A6-E94C-878D-7F4F9345DB1D}" type="presOf" srcId="{F95A4626-C27B-9948-9C6A-57B5AAF06793}" destId="{788FC98A-0D61-754A-B2B0-A2D7D1134981}" srcOrd="0" destOrd="0" presId="urn:microsoft.com/office/officeart/2005/8/layout/cycle3"/>
    <dgm:cxn modelId="{CD5B6A76-2721-B643-9FCB-FA9AC0941C1C}" srcId="{CD0AC9A9-E603-9F46-B051-5C5F870E8DBE}" destId="{F95A4626-C27B-9948-9C6A-57B5AAF06793}" srcOrd="0" destOrd="0" parTransId="{3EF3B548-65E8-CE46-8010-34466ECF99B5}" sibTransId="{CFD1EF29-2A6E-284D-8DD9-7CD18A66937A}"/>
    <dgm:cxn modelId="{EBED77E5-D260-CB49-96FF-895EF598759E}" srcId="{CD0AC9A9-E603-9F46-B051-5C5F870E8DBE}" destId="{D5AAC67B-96D3-7A45-933B-E89473649E71}" srcOrd="2" destOrd="0" parTransId="{3F8B050D-D168-2449-9E85-86ECD37ABA16}" sibTransId="{0DF53455-923F-0747-92B1-2D189FAC11A5}"/>
    <dgm:cxn modelId="{7960F1EC-1B36-8C40-9A21-3936027C705C}" type="presOf" srcId="{CD0AC9A9-E603-9F46-B051-5C5F870E8DBE}" destId="{097FBCDF-D543-5C49-8B39-ECB51C0EA93C}" srcOrd="0" destOrd="0" presId="urn:microsoft.com/office/officeart/2005/8/layout/cycle3"/>
    <dgm:cxn modelId="{680482B9-7563-1946-B07D-850C71FD2C67}" type="presParOf" srcId="{097FBCDF-D543-5C49-8B39-ECB51C0EA93C}" destId="{96B67C94-E65C-6840-9E3E-D8E7CBCE6F82}" srcOrd="0" destOrd="0" presId="urn:microsoft.com/office/officeart/2005/8/layout/cycle3"/>
    <dgm:cxn modelId="{31729A7F-7F29-FD45-A2F0-CE89D5554CFF}" type="presParOf" srcId="{96B67C94-E65C-6840-9E3E-D8E7CBCE6F82}" destId="{788FC98A-0D61-754A-B2B0-A2D7D1134981}" srcOrd="0" destOrd="0" presId="urn:microsoft.com/office/officeart/2005/8/layout/cycle3"/>
    <dgm:cxn modelId="{2A99A29B-CE50-5E48-B73A-C01065B80214}" type="presParOf" srcId="{96B67C94-E65C-6840-9E3E-D8E7CBCE6F82}" destId="{C1198731-F931-0B42-9688-6CB776B0D28D}" srcOrd="1" destOrd="0" presId="urn:microsoft.com/office/officeart/2005/8/layout/cycle3"/>
    <dgm:cxn modelId="{1B17DF26-53C7-9D4C-830A-6114FEFCE924}" type="presParOf" srcId="{96B67C94-E65C-6840-9E3E-D8E7CBCE6F82}" destId="{8427E259-5FA6-5F49-8F13-4D9DEDF5266B}" srcOrd="2" destOrd="0" presId="urn:microsoft.com/office/officeart/2005/8/layout/cycle3"/>
    <dgm:cxn modelId="{88D4D383-9235-FB4D-8820-3E38F65A7B85}" type="presParOf" srcId="{96B67C94-E65C-6840-9E3E-D8E7CBCE6F82}" destId="{68023157-F672-8B4F-A48C-0B1A54244062}" srcOrd="3" destOrd="0" presId="urn:microsoft.com/office/officeart/2005/8/layout/cycle3"/>
    <dgm:cxn modelId="{AB1EEBFB-8888-7045-8D96-349C693E31D9}" type="presParOf" srcId="{96B67C94-E65C-6840-9E3E-D8E7CBCE6F82}" destId="{CB4B2B0B-D8B0-6F48-A7FC-510CC0535011}" srcOrd="4" destOrd="0" presId="urn:microsoft.com/office/officeart/2005/8/layout/cycle3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0AC9A9-E603-9F46-B051-5C5F870E8DBE}" type="doc">
      <dgm:prSet loTypeId="urn:microsoft.com/office/officeart/2005/8/layout/cycle3" loCatId="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D5AAC67B-96D3-7A45-933B-E89473649E71}">
      <dgm:prSet phldrT="[Text]" custT="1"/>
      <dgm:spPr>
        <a:ln>
          <a:solidFill>
            <a:srgbClr val="364652"/>
          </a:solidFill>
        </a:ln>
      </dgm:spPr>
      <dgm:t>
        <a:bodyPr/>
        <a:lstStyle/>
        <a:p>
          <a:r>
            <a:rPr lang="en-US" sz="1100" b="1" i="0" dirty="0" smtClean="0">
              <a:solidFill>
                <a:srgbClr val="364652"/>
              </a:solidFill>
              <a:latin typeface="Lato Light" charset="0"/>
              <a:ea typeface="Lato Light" charset="0"/>
              <a:cs typeface="Lato Light" charset="0"/>
            </a:rPr>
            <a:t>Prototyping</a:t>
          </a:r>
          <a:endParaRPr lang="en-US" sz="1100" b="1" i="0" dirty="0">
            <a:solidFill>
              <a:srgbClr val="364652"/>
            </a:solidFill>
            <a:latin typeface="Lato Light" charset="0"/>
            <a:ea typeface="Lato Light" charset="0"/>
            <a:cs typeface="Lato Light" charset="0"/>
          </a:endParaRPr>
        </a:p>
      </dgm:t>
    </dgm:pt>
    <dgm:pt modelId="{3F8B050D-D168-2449-9E85-86ECD37ABA16}" type="parTrans" cxnId="{EBED77E5-D260-CB49-96FF-895EF598759E}">
      <dgm:prSet/>
      <dgm:spPr/>
      <dgm:t>
        <a:bodyPr/>
        <a:lstStyle/>
        <a:p>
          <a:endParaRPr lang="en-US" b="1"/>
        </a:p>
      </dgm:t>
    </dgm:pt>
    <dgm:pt modelId="{0DF53455-923F-0747-92B1-2D189FAC11A5}" type="sibTrans" cxnId="{EBED77E5-D260-CB49-96FF-895EF598759E}">
      <dgm:prSet/>
      <dgm:spPr/>
      <dgm:t>
        <a:bodyPr/>
        <a:lstStyle/>
        <a:p>
          <a:endParaRPr lang="en-US" b="1"/>
        </a:p>
      </dgm:t>
    </dgm:pt>
    <dgm:pt modelId="{097FBCDF-D543-5C49-8B39-ECB51C0EA93C}" type="pres">
      <dgm:prSet presAssocID="{CD0AC9A9-E603-9F46-B051-5C5F870E8DB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6B67C94-E65C-6840-9E3E-D8E7CBCE6F82}" type="pres">
      <dgm:prSet presAssocID="{CD0AC9A9-E603-9F46-B051-5C5F870E8DBE}" presName="cycle" presStyleCnt="0"/>
      <dgm:spPr/>
    </dgm:pt>
    <dgm:pt modelId="{BBA69A0F-8891-FD47-A2BE-72279A1D3738}" type="pres">
      <dgm:prSet presAssocID="{D5AAC67B-96D3-7A45-933B-E89473649E71}" presName="nodeFirstNode" presStyleLbl="node1" presStyleIdx="0" presStyleCnt="1" custRadScaleRad="173885" custRadScaleInc="-6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BED77E5-D260-CB49-96FF-895EF598759E}" srcId="{CD0AC9A9-E603-9F46-B051-5C5F870E8DBE}" destId="{D5AAC67B-96D3-7A45-933B-E89473649E71}" srcOrd="0" destOrd="0" parTransId="{3F8B050D-D168-2449-9E85-86ECD37ABA16}" sibTransId="{0DF53455-923F-0747-92B1-2D189FAC11A5}"/>
    <dgm:cxn modelId="{88BBE843-0B11-214B-86A3-AA66E96FCBF3}" type="presOf" srcId="{CD0AC9A9-E603-9F46-B051-5C5F870E8DBE}" destId="{097FBCDF-D543-5C49-8B39-ECB51C0EA93C}" srcOrd="0" destOrd="0" presId="urn:microsoft.com/office/officeart/2005/8/layout/cycle3"/>
    <dgm:cxn modelId="{B93402CE-84B0-F34D-9F69-65632ADF173C}" type="presOf" srcId="{D5AAC67B-96D3-7A45-933B-E89473649E71}" destId="{BBA69A0F-8891-FD47-A2BE-72279A1D3738}" srcOrd="0" destOrd="0" presId="urn:microsoft.com/office/officeart/2005/8/layout/cycle3"/>
    <dgm:cxn modelId="{256EE775-ADAB-2041-B3DD-A47EEC4E69A3}" type="presParOf" srcId="{097FBCDF-D543-5C49-8B39-ECB51C0EA93C}" destId="{96B67C94-E65C-6840-9E3E-D8E7CBCE6F82}" srcOrd="0" destOrd="0" presId="urn:microsoft.com/office/officeart/2005/8/layout/cycle3"/>
    <dgm:cxn modelId="{1868D13E-E796-E64B-9AC6-0451E60C1401}" type="presParOf" srcId="{96B67C94-E65C-6840-9E3E-D8E7CBCE6F82}" destId="{BBA69A0F-8891-FD47-A2BE-72279A1D3738}" srcOrd="0" destOrd="0" presId="urn:microsoft.com/office/officeart/2005/8/layout/cycle3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198731-F931-0B42-9688-6CB776B0D28D}">
      <dsp:nvSpPr>
        <dsp:cNvPr id="0" name=""/>
        <dsp:cNvSpPr/>
      </dsp:nvSpPr>
      <dsp:spPr>
        <a:xfrm rot="5580000">
          <a:off x="383527" y="278771"/>
          <a:ext cx="2658614" cy="2658614"/>
        </a:xfrm>
        <a:prstGeom prst="circularArrow">
          <a:avLst>
            <a:gd name="adj1" fmla="val 4668"/>
            <a:gd name="adj2" fmla="val 272909"/>
            <a:gd name="adj3" fmla="val 14324846"/>
            <a:gd name="adj4" fmla="val 17093745"/>
            <a:gd name="adj5" fmla="val 4847"/>
          </a:avLst>
        </a:prstGeom>
        <a:solidFill>
          <a:srgbClr val="C6CAC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8FC98A-0D61-754A-B2B0-A2D7D1134981}">
      <dsp:nvSpPr>
        <dsp:cNvPr id="0" name=""/>
        <dsp:cNvSpPr/>
      </dsp:nvSpPr>
      <dsp:spPr>
        <a:xfrm>
          <a:off x="1217044" y="107264"/>
          <a:ext cx="991578" cy="78231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6465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i="0" kern="1200" dirty="0" smtClean="0">
              <a:solidFill>
                <a:srgbClr val="364652"/>
              </a:solidFill>
              <a:latin typeface="Lato Light" charset="0"/>
              <a:ea typeface="Lato Light" charset="0"/>
              <a:cs typeface="Lato Light" charset="0"/>
            </a:rPr>
            <a:t>UX Strategy</a:t>
          </a:r>
          <a:endParaRPr lang="en-US" sz="1100" b="1" i="0" kern="1200" dirty="0">
            <a:solidFill>
              <a:srgbClr val="364652"/>
            </a:solidFill>
            <a:latin typeface="Lato Light" charset="0"/>
            <a:ea typeface="Lato Light" charset="0"/>
            <a:cs typeface="Lato Light" charset="0"/>
          </a:endParaRPr>
        </a:p>
      </dsp:txBody>
      <dsp:txXfrm>
        <a:off x="1255233" y="145453"/>
        <a:ext cx="915200" cy="705932"/>
      </dsp:txXfrm>
    </dsp:sp>
    <dsp:sp modelId="{8427E259-5FA6-5F49-8F13-4D9DEDF5266B}">
      <dsp:nvSpPr>
        <dsp:cNvPr id="0" name=""/>
        <dsp:cNvSpPr/>
      </dsp:nvSpPr>
      <dsp:spPr>
        <a:xfrm>
          <a:off x="2169035" y="1153438"/>
          <a:ext cx="1248395" cy="78231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6465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i="0" kern="1200" dirty="0" smtClean="0">
              <a:solidFill>
                <a:srgbClr val="364652"/>
              </a:solidFill>
              <a:latin typeface="Lato Light" charset="0"/>
              <a:ea typeface="Lato Light" charset="0"/>
              <a:cs typeface="Lato Light" charset="0"/>
            </a:rPr>
            <a:t>UX and UI Design</a:t>
          </a:r>
          <a:endParaRPr lang="en-US" sz="1100" b="1" i="0" kern="1200" dirty="0">
            <a:solidFill>
              <a:srgbClr val="364652"/>
            </a:solidFill>
            <a:latin typeface="Lato Light" charset="0"/>
            <a:ea typeface="Lato Light" charset="0"/>
            <a:cs typeface="Lato Light" charset="0"/>
          </a:endParaRPr>
        </a:p>
      </dsp:txBody>
      <dsp:txXfrm>
        <a:off x="2207224" y="1191627"/>
        <a:ext cx="1172017" cy="705932"/>
      </dsp:txXfrm>
    </dsp:sp>
    <dsp:sp modelId="{68023157-F672-8B4F-A48C-0B1A54244062}">
      <dsp:nvSpPr>
        <dsp:cNvPr id="0" name=""/>
        <dsp:cNvSpPr/>
      </dsp:nvSpPr>
      <dsp:spPr>
        <a:xfrm>
          <a:off x="1183434" y="2306876"/>
          <a:ext cx="1025061" cy="78231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6465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i="0" kern="1200" dirty="0" smtClean="0">
              <a:solidFill>
                <a:srgbClr val="364652"/>
              </a:solidFill>
              <a:latin typeface="Lato Light" charset="0"/>
              <a:ea typeface="Lato Light" charset="0"/>
              <a:cs typeface="Lato Light" charset="0"/>
            </a:rPr>
            <a:t>Prototyping</a:t>
          </a:r>
          <a:endParaRPr lang="en-US" sz="1100" b="1" i="0" kern="1200" dirty="0">
            <a:solidFill>
              <a:srgbClr val="364652"/>
            </a:solidFill>
            <a:latin typeface="Lato Light" charset="0"/>
            <a:ea typeface="Lato Light" charset="0"/>
            <a:cs typeface="Lato Light" charset="0"/>
          </a:endParaRPr>
        </a:p>
      </dsp:txBody>
      <dsp:txXfrm>
        <a:off x="1221623" y="2345065"/>
        <a:ext cx="948683" cy="705932"/>
      </dsp:txXfrm>
    </dsp:sp>
    <dsp:sp modelId="{CB4B2B0B-D8B0-6F48-A7FC-510CC0535011}">
      <dsp:nvSpPr>
        <dsp:cNvPr id="0" name=""/>
        <dsp:cNvSpPr/>
      </dsp:nvSpPr>
      <dsp:spPr>
        <a:xfrm>
          <a:off x="82501" y="1147563"/>
          <a:ext cx="1081403" cy="7940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6465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i="0" kern="1200" dirty="0" smtClean="0">
              <a:solidFill>
                <a:srgbClr val="364652"/>
              </a:solidFill>
              <a:latin typeface="Lato Light" charset="0"/>
              <a:ea typeface="Lato Light" charset="0"/>
              <a:cs typeface="Lato Light" charset="0"/>
            </a:rPr>
            <a:t>User Research</a:t>
          </a:r>
          <a:endParaRPr lang="en-US" sz="1100" b="1" i="0" kern="1200" dirty="0">
            <a:solidFill>
              <a:srgbClr val="364652"/>
            </a:solidFill>
            <a:latin typeface="Lato Light" charset="0"/>
            <a:ea typeface="Lato Light" charset="0"/>
            <a:cs typeface="Lato Light" charset="0"/>
          </a:endParaRPr>
        </a:p>
      </dsp:txBody>
      <dsp:txXfrm>
        <a:off x="121264" y="1186326"/>
        <a:ext cx="1003877" cy="7165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A69A0F-8891-FD47-A2BE-72279A1D3738}">
      <dsp:nvSpPr>
        <dsp:cNvPr id="0" name=""/>
        <dsp:cNvSpPr/>
      </dsp:nvSpPr>
      <dsp:spPr>
        <a:xfrm>
          <a:off x="0" y="0"/>
          <a:ext cx="1413279" cy="70663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6465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i="0" kern="1200" dirty="0" smtClean="0">
              <a:solidFill>
                <a:srgbClr val="364652"/>
              </a:solidFill>
              <a:latin typeface="Lato Light" charset="0"/>
              <a:ea typeface="Lato Light" charset="0"/>
              <a:cs typeface="Lato Light" charset="0"/>
            </a:rPr>
            <a:t>Prototyping</a:t>
          </a:r>
          <a:endParaRPr lang="en-US" sz="1100" b="1" i="0" kern="1200" dirty="0">
            <a:solidFill>
              <a:srgbClr val="364652"/>
            </a:solidFill>
            <a:latin typeface="Lato Light" charset="0"/>
            <a:ea typeface="Lato Light" charset="0"/>
            <a:cs typeface="Lato Light" charset="0"/>
          </a:endParaRPr>
        </a:p>
      </dsp:txBody>
      <dsp:txXfrm>
        <a:off x="34495" y="34495"/>
        <a:ext cx="1344289" cy="6376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FCA236-8E89-7347-8245-7A9D7C9D649C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85BC07-392E-E04E-B251-FC7248510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491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6664B-D262-8446-BD8F-F132FC0656B9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DFC7BE-31E6-0149-AF1B-6D8706B60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126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percharge title">
    <p:bg>
      <p:bgPr>
        <a:solidFill>
          <a:srgbClr val="223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962944"/>
            <a:ext cx="7772400" cy="1470025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r>
              <a:rPr lang="hu-HU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432969"/>
            <a:ext cx="7772400" cy="1437936"/>
          </a:xfrm>
        </p:spPr>
        <p:txBody>
          <a:bodyPr anchor="t">
            <a:normAutofit/>
          </a:bodyPr>
          <a:lstStyle>
            <a:lvl1pPr marL="0" indent="0" algn="l">
              <a:buNone/>
              <a:defRPr sz="3200">
                <a:solidFill>
                  <a:srgbClr val="C6CACE"/>
                </a:solidFill>
                <a:latin typeface="Lato Light"/>
                <a:cs typeface="Lato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Subtite</a:t>
            </a:r>
            <a:endParaRPr lang="en-US" dirty="0"/>
          </a:p>
        </p:txBody>
      </p:sp>
      <p:pic>
        <p:nvPicPr>
          <p:cNvPr id="10" name="Picture 9" descr="supercharge_logo.eps"/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493" y="-1967031"/>
            <a:ext cx="10764120" cy="10800000"/>
          </a:xfrm>
          <a:prstGeom prst="rect">
            <a:avLst/>
          </a:prstGeom>
        </p:spPr>
      </p:pic>
      <p:pic>
        <p:nvPicPr>
          <p:cNvPr id="8" name="Picture 7" descr="supercharge-logo-text-horizontal-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51834"/>
            <a:ext cx="2287037" cy="47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03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8 i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7"/>
          <p:cNvSpPr/>
          <p:nvPr userDrawn="1"/>
        </p:nvSpPr>
        <p:spPr>
          <a:xfrm>
            <a:off x="44450" y="6224712"/>
            <a:ext cx="9099550" cy="63328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 dirty="0" smtClean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ln w="12700" cmpd="sng">
            <a:noFill/>
          </a:ln>
        </p:spPr>
        <p:txBody>
          <a:bodyPr/>
          <a:lstStyle>
            <a:lvl1pPr>
              <a:defRPr>
                <a:latin typeface="Lato Light"/>
                <a:cs typeface="Lato Light"/>
              </a:defRPr>
            </a:lvl1pPr>
          </a:lstStyle>
          <a:p>
            <a:r>
              <a:rPr lang="hu-HU" dirty="0" smtClean="0"/>
              <a:t>Title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 smtClean="0"/>
              <a:t>Supercharge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2FBC5-8778-C947-B474-0ABDF351805E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457200" y="1442379"/>
            <a:ext cx="8229600" cy="0"/>
          </a:xfrm>
          <a:prstGeom prst="line">
            <a:avLst/>
          </a:prstGeom>
          <a:ln w="3175" cmpd="sng">
            <a:solidFill>
              <a:srgbClr val="F86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540784" y="1657422"/>
            <a:ext cx="2702959" cy="3286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364652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  <a:r>
              <a:rPr lang="en-US" sz="1600" b="1" dirty="0" smtClean="0">
                <a:latin typeface="+mn-lt"/>
                <a:cs typeface="Arial"/>
              </a:rPr>
              <a:t/>
            </a:r>
            <a:br>
              <a:rPr lang="en-US" sz="1600" b="1" dirty="0" smtClean="0">
                <a:latin typeface="+mn-lt"/>
                <a:cs typeface="Arial"/>
              </a:rPr>
            </a:br>
            <a:endParaRPr lang="en-US" dirty="0" smtClean="0"/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540412" y="2009712"/>
            <a:ext cx="2716303" cy="623449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Font typeface="Arial" pitchFamily="34" charset="0"/>
              <a:buNone/>
              <a:defRPr sz="1050" b="0">
                <a:solidFill>
                  <a:srgbClr val="878787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1540784" y="2765392"/>
            <a:ext cx="2702959" cy="3286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364652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 </a:t>
            </a:r>
            <a:r>
              <a:rPr lang="en-US" sz="1600" b="1" dirty="0" smtClean="0">
                <a:latin typeface="+mn-lt"/>
                <a:cs typeface="Arial"/>
              </a:rPr>
              <a:t/>
            </a:r>
            <a:br>
              <a:rPr lang="en-US" sz="1600" b="1" dirty="0" smtClean="0">
                <a:latin typeface="+mn-lt"/>
                <a:cs typeface="Arial"/>
              </a:rPr>
            </a:br>
            <a:endParaRPr lang="en-US" dirty="0" smtClean="0"/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1540412" y="3117682"/>
            <a:ext cx="2716303" cy="623449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Font typeface="Arial" pitchFamily="34" charset="0"/>
              <a:buNone/>
              <a:defRPr sz="1050" b="0">
                <a:solidFill>
                  <a:srgbClr val="878787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1540985" y="3874276"/>
            <a:ext cx="2702959" cy="3286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364652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 </a:t>
            </a:r>
            <a:r>
              <a:rPr lang="en-US" sz="1600" b="1" dirty="0" smtClean="0">
                <a:latin typeface="+mn-lt"/>
                <a:cs typeface="Arial"/>
              </a:rPr>
              <a:t/>
            </a:r>
            <a:br>
              <a:rPr lang="en-US" sz="1600" b="1" dirty="0" smtClean="0">
                <a:latin typeface="+mn-lt"/>
                <a:cs typeface="Arial"/>
              </a:rPr>
            </a:br>
            <a:endParaRPr lang="en-US" dirty="0" smtClean="0"/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1540613" y="4226566"/>
            <a:ext cx="2716303" cy="623449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Font typeface="Arial" pitchFamily="34" charset="0"/>
              <a:buNone/>
              <a:defRPr sz="1050" b="0">
                <a:solidFill>
                  <a:srgbClr val="878787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5605085" y="1657422"/>
            <a:ext cx="2702959" cy="3286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364652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5604713" y="2009712"/>
            <a:ext cx="2716303" cy="623449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Font typeface="Arial" pitchFamily="34" charset="0"/>
              <a:buNone/>
              <a:defRPr sz="1050" b="0">
                <a:solidFill>
                  <a:srgbClr val="878787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5605085" y="2765392"/>
            <a:ext cx="2702959" cy="3286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364652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</a:p>
        </p:txBody>
      </p:sp>
      <p:sp>
        <p:nvSpPr>
          <p:cNvPr id="55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5604713" y="3117682"/>
            <a:ext cx="2716303" cy="623449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Font typeface="Arial" pitchFamily="34" charset="0"/>
              <a:buNone/>
              <a:defRPr sz="1050" b="0">
                <a:solidFill>
                  <a:srgbClr val="878787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56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5605286" y="3874276"/>
            <a:ext cx="2702959" cy="3286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364652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 </a:t>
            </a:r>
            <a:r>
              <a:rPr lang="en-US" sz="1600" b="1" dirty="0" smtClean="0">
                <a:latin typeface="+mn-lt"/>
                <a:cs typeface="Arial"/>
              </a:rPr>
              <a:t/>
            </a:r>
            <a:br>
              <a:rPr lang="en-US" sz="1600" b="1" dirty="0" smtClean="0">
                <a:latin typeface="+mn-lt"/>
                <a:cs typeface="Arial"/>
              </a:rPr>
            </a:br>
            <a:endParaRPr lang="en-US" dirty="0" smtClean="0"/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5604914" y="4226566"/>
            <a:ext cx="2716303" cy="623449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Font typeface="Arial" pitchFamily="34" charset="0"/>
              <a:buNone/>
              <a:defRPr sz="1050" b="0">
                <a:solidFill>
                  <a:srgbClr val="878787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3" name="Oval 2"/>
          <p:cNvSpPr/>
          <p:nvPr userDrawn="1"/>
        </p:nvSpPr>
        <p:spPr>
          <a:xfrm>
            <a:off x="673634" y="1739664"/>
            <a:ext cx="771687" cy="771687"/>
          </a:xfrm>
          <a:prstGeom prst="ellipse">
            <a:avLst/>
          </a:prstGeom>
          <a:solidFill>
            <a:srgbClr val="3646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Picture Placeholder 17"/>
          <p:cNvSpPr>
            <a:spLocks noGrp="1"/>
          </p:cNvSpPr>
          <p:nvPr>
            <p:ph type="pic" sz="quarter" idx="10" hasCustomPrompt="1"/>
          </p:nvPr>
        </p:nvSpPr>
        <p:spPr>
          <a:xfrm>
            <a:off x="824702" y="1890934"/>
            <a:ext cx="469147" cy="469146"/>
          </a:xfrm>
          <a:prstGeom prst="ellipse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64" name="Oval 63"/>
          <p:cNvSpPr/>
          <p:nvPr userDrawn="1"/>
        </p:nvSpPr>
        <p:spPr>
          <a:xfrm>
            <a:off x="4688819" y="1745867"/>
            <a:ext cx="771687" cy="771687"/>
          </a:xfrm>
          <a:prstGeom prst="ellipse">
            <a:avLst/>
          </a:prstGeom>
          <a:solidFill>
            <a:srgbClr val="3646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Picture Placeholder 17"/>
          <p:cNvSpPr>
            <a:spLocks noGrp="1"/>
          </p:cNvSpPr>
          <p:nvPr>
            <p:ph type="pic" sz="quarter" idx="32" hasCustomPrompt="1"/>
          </p:nvPr>
        </p:nvSpPr>
        <p:spPr>
          <a:xfrm>
            <a:off x="4839887" y="1897137"/>
            <a:ext cx="469147" cy="469146"/>
          </a:xfrm>
          <a:prstGeom prst="ellipse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70" name="Oval 69"/>
          <p:cNvSpPr/>
          <p:nvPr userDrawn="1"/>
        </p:nvSpPr>
        <p:spPr>
          <a:xfrm>
            <a:off x="673634" y="2821041"/>
            <a:ext cx="771687" cy="771687"/>
          </a:xfrm>
          <a:prstGeom prst="ellipse">
            <a:avLst/>
          </a:prstGeom>
          <a:solidFill>
            <a:srgbClr val="3646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Picture Placeholder 17"/>
          <p:cNvSpPr>
            <a:spLocks noGrp="1"/>
          </p:cNvSpPr>
          <p:nvPr>
            <p:ph type="pic" sz="quarter" idx="33" hasCustomPrompt="1"/>
          </p:nvPr>
        </p:nvSpPr>
        <p:spPr>
          <a:xfrm>
            <a:off x="824702" y="2972311"/>
            <a:ext cx="469147" cy="469146"/>
          </a:xfrm>
          <a:prstGeom prst="ellipse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72" name="Oval 71"/>
          <p:cNvSpPr/>
          <p:nvPr userDrawn="1"/>
        </p:nvSpPr>
        <p:spPr>
          <a:xfrm>
            <a:off x="4688819" y="2827244"/>
            <a:ext cx="771687" cy="771687"/>
          </a:xfrm>
          <a:prstGeom prst="ellipse">
            <a:avLst/>
          </a:prstGeom>
          <a:solidFill>
            <a:srgbClr val="3646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Picture Placeholder 17"/>
          <p:cNvSpPr>
            <a:spLocks noGrp="1"/>
          </p:cNvSpPr>
          <p:nvPr>
            <p:ph type="pic" sz="quarter" idx="34" hasCustomPrompt="1"/>
          </p:nvPr>
        </p:nvSpPr>
        <p:spPr>
          <a:xfrm>
            <a:off x="4839887" y="2978514"/>
            <a:ext cx="469147" cy="469146"/>
          </a:xfrm>
          <a:prstGeom prst="ellipse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74" name="Oval 73"/>
          <p:cNvSpPr/>
          <p:nvPr userDrawn="1"/>
        </p:nvSpPr>
        <p:spPr>
          <a:xfrm>
            <a:off x="673634" y="3907910"/>
            <a:ext cx="771687" cy="771687"/>
          </a:xfrm>
          <a:prstGeom prst="ellipse">
            <a:avLst/>
          </a:prstGeom>
          <a:solidFill>
            <a:srgbClr val="3646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Picture Placeholder 17"/>
          <p:cNvSpPr>
            <a:spLocks noGrp="1"/>
          </p:cNvSpPr>
          <p:nvPr>
            <p:ph type="pic" sz="quarter" idx="35" hasCustomPrompt="1"/>
          </p:nvPr>
        </p:nvSpPr>
        <p:spPr>
          <a:xfrm>
            <a:off x="824702" y="4059180"/>
            <a:ext cx="469147" cy="469146"/>
          </a:xfrm>
          <a:prstGeom prst="ellipse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76" name="Oval 75"/>
          <p:cNvSpPr/>
          <p:nvPr userDrawn="1"/>
        </p:nvSpPr>
        <p:spPr>
          <a:xfrm>
            <a:off x="4688819" y="3914113"/>
            <a:ext cx="771687" cy="771687"/>
          </a:xfrm>
          <a:prstGeom prst="ellipse">
            <a:avLst/>
          </a:prstGeom>
          <a:solidFill>
            <a:srgbClr val="3646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Picture Placeholder 17"/>
          <p:cNvSpPr>
            <a:spLocks noGrp="1"/>
          </p:cNvSpPr>
          <p:nvPr>
            <p:ph type="pic" sz="quarter" idx="36" hasCustomPrompt="1"/>
          </p:nvPr>
        </p:nvSpPr>
        <p:spPr>
          <a:xfrm>
            <a:off x="4839887" y="4065383"/>
            <a:ext cx="469147" cy="469146"/>
          </a:xfrm>
          <a:prstGeom prst="ellipse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1540784" y="4988009"/>
            <a:ext cx="2702959" cy="3286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364652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 </a:t>
            </a:r>
            <a:r>
              <a:rPr lang="en-US" sz="1600" b="1" dirty="0" smtClean="0">
                <a:latin typeface="+mn-lt"/>
                <a:cs typeface="Arial"/>
              </a:rPr>
              <a:t/>
            </a:r>
            <a:br>
              <a:rPr lang="en-US" sz="1600" b="1" dirty="0" smtClean="0">
                <a:latin typeface="+mn-lt"/>
                <a:cs typeface="Arial"/>
              </a:rPr>
            </a:br>
            <a:endParaRPr lang="en-US" dirty="0" smtClean="0"/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1540412" y="5340299"/>
            <a:ext cx="2716303" cy="623449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Font typeface="Arial" pitchFamily="34" charset="0"/>
              <a:buNone/>
              <a:defRPr sz="1050" b="0">
                <a:solidFill>
                  <a:srgbClr val="878787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5605085" y="4988009"/>
            <a:ext cx="2702959" cy="3286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364652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 </a:t>
            </a:r>
            <a:r>
              <a:rPr lang="en-US" sz="1600" b="1" dirty="0" smtClean="0">
                <a:latin typeface="+mn-lt"/>
                <a:cs typeface="Arial"/>
              </a:rPr>
              <a:t/>
            </a:r>
            <a:br>
              <a:rPr lang="en-US" sz="1600" b="1" dirty="0" smtClean="0">
                <a:latin typeface="+mn-lt"/>
                <a:cs typeface="Arial"/>
              </a:rPr>
            </a:br>
            <a:endParaRPr lang="en-US" dirty="0" smtClean="0"/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5604713" y="5340299"/>
            <a:ext cx="2716303" cy="623449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Font typeface="Arial" pitchFamily="34" charset="0"/>
              <a:buNone/>
              <a:defRPr sz="1050" b="0">
                <a:solidFill>
                  <a:srgbClr val="878787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43" name="Oval 42"/>
          <p:cNvSpPr/>
          <p:nvPr userDrawn="1"/>
        </p:nvSpPr>
        <p:spPr>
          <a:xfrm>
            <a:off x="673433" y="5021643"/>
            <a:ext cx="771687" cy="771687"/>
          </a:xfrm>
          <a:prstGeom prst="ellipse">
            <a:avLst/>
          </a:prstGeom>
          <a:solidFill>
            <a:srgbClr val="3646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Picture Placeholder 17"/>
          <p:cNvSpPr>
            <a:spLocks noGrp="1"/>
          </p:cNvSpPr>
          <p:nvPr>
            <p:ph type="pic" sz="quarter" idx="41" hasCustomPrompt="1"/>
          </p:nvPr>
        </p:nvSpPr>
        <p:spPr>
          <a:xfrm>
            <a:off x="824501" y="5172913"/>
            <a:ext cx="469147" cy="469146"/>
          </a:xfrm>
          <a:prstGeom prst="ellipse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45" name="Oval 44"/>
          <p:cNvSpPr/>
          <p:nvPr userDrawn="1"/>
        </p:nvSpPr>
        <p:spPr>
          <a:xfrm>
            <a:off x="4688618" y="5027846"/>
            <a:ext cx="771687" cy="771687"/>
          </a:xfrm>
          <a:prstGeom prst="ellipse">
            <a:avLst/>
          </a:prstGeom>
          <a:solidFill>
            <a:srgbClr val="3646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Picture Placeholder 17"/>
          <p:cNvSpPr>
            <a:spLocks noGrp="1"/>
          </p:cNvSpPr>
          <p:nvPr>
            <p:ph type="pic" sz="quarter" idx="42" hasCustomPrompt="1"/>
          </p:nvPr>
        </p:nvSpPr>
        <p:spPr>
          <a:xfrm>
            <a:off x="4839686" y="5179116"/>
            <a:ext cx="469147" cy="469146"/>
          </a:xfrm>
          <a:prstGeom prst="ellipse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905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10 i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7"/>
          <p:cNvSpPr/>
          <p:nvPr userDrawn="1"/>
        </p:nvSpPr>
        <p:spPr>
          <a:xfrm>
            <a:off x="44450" y="6224712"/>
            <a:ext cx="9099550" cy="63328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 dirty="0" smtClean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ln w="12700" cmpd="sng">
            <a:noFill/>
          </a:ln>
        </p:spPr>
        <p:txBody>
          <a:bodyPr/>
          <a:lstStyle>
            <a:lvl1pPr>
              <a:defRPr>
                <a:latin typeface="Lato Light"/>
                <a:cs typeface="Lato Light"/>
              </a:defRPr>
            </a:lvl1pPr>
          </a:lstStyle>
          <a:p>
            <a:r>
              <a:rPr lang="hu-HU" dirty="0" smtClean="0"/>
              <a:t>Title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 smtClean="0"/>
              <a:t>Supercharge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2FBC5-8778-C947-B474-0ABDF351805E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457200" y="1442379"/>
            <a:ext cx="8229600" cy="0"/>
          </a:xfrm>
          <a:prstGeom prst="line">
            <a:avLst/>
          </a:prstGeom>
          <a:ln w="3175" cmpd="sng">
            <a:solidFill>
              <a:srgbClr val="F86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540784" y="1752310"/>
            <a:ext cx="2702959" cy="3286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364652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  <a:r>
              <a:rPr lang="en-US" sz="1600" b="1" dirty="0" smtClean="0">
                <a:latin typeface="+mn-lt"/>
                <a:cs typeface="Arial"/>
              </a:rPr>
              <a:t/>
            </a:r>
            <a:br>
              <a:rPr lang="en-US" sz="1600" b="1" dirty="0" smtClean="0">
                <a:latin typeface="+mn-lt"/>
                <a:cs typeface="Arial"/>
              </a:rPr>
            </a:br>
            <a:endParaRPr lang="en-US" dirty="0" smtClean="0"/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540412" y="2104601"/>
            <a:ext cx="2716303" cy="265396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Font typeface="Arial" pitchFamily="34" charset="0"/>
              <a:buNone/>
              <a:defRPr sz="1050" b="0">
                <a:solidFill>
                  <a:srgbClr val="878787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5605085" y="1752310"/>
            <a:ext cx="2702959" cy="3286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364652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5604713" y="2104601"/>
            <a:ext cx="2716303" cy="265396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Font typeface="Arial" pitchFamily="34" charset="0"/>
              <a:buNone/>
              <a:defRPr sz="1050" b="0">
                <a:solidFill>
                  <a:srgbClr val="878787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3" name="Oval 2"/>
          <p:cNvSpPr/>
          <p:nvPr userDrawn="1"/>
        </p:nvSpPr>
        <p:spPr>
          <a:xfrm>
            <a:off x="673634" y="1679280"/>
            <a:ext cx="771687" cy="771687"/>
          </a:xfrm>
          <a:prstGeom prst="ellipse">
            <a:avLst/>
          </a:prstGeom>
          <a:solidFill>
            <a:srgbClr val="3646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Picture Placeholder 17"/>
          <p:cNvSpPr>
            <a:spLocks noGrp="1"/>
          </p:cNvSpPr>
          <p:nvPr>
            <p:ph type="pic" sz="quarter" idx="10" hasCustomPrompt="1"/>
          </p:nvPr>
        </p:nvSpPr>
        <p:spPr>
          <a:xfrm>
            <a:off x="824702" y="1830550"/>
            <a:ext cx="469147" cy="469146"/>
          </a:xfrm>
          <a:prstGeom prst="ellipse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64" name="Oval 63"/>
          <p:cNvSpPr/>
          <p:nvPr userDrawn="1"/>
        </p:nvSpPr>
        <p:spPr>
          <a:xfrm>
            <a:off x="4688819" y="1685483"/>
            <a:ext cx="771687" cy="771687"/>
          </a:xfrm>
          <a:prstGeom prst="ellipse">
            <a:avLst/>
          </a:prstGeom>
          <a:solidFill>
            <a:srgbClr val="3646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Picture Placeholder 17"/>
          <p:cNvSpPr>
            <a:spLocks noGrp="1"/>
          </p:cNvSpPr>
          <p:nvPr>
            <p:ph type="pic" sz="quarter" idx="32" hasCustomPrompt="1"/>
          </p:nvPr>
        </p:nvSpPr>
        <p:spPr>
          <a:xfrm>
            <a:off x="4839887" y="1836753"/>
            <a:ext cx="469147" cy="469146"/>
          </a:xfrm>
          <a:prstGeom prst="ellipse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1540784" y="2602293"/>
            <a:ext cx="2702959" cy="3286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364652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  <a:r>
              <a:rPr lang="en-US" sz="1600" b="1" dirty="0" smtClean="0">
                <a:latin typeface="+mn-lt"/>
                <a:cs typeface="Arial"/>
              </a:rPr>
              <a:t/>
            </a:r>
            <a:br>
              <a:rPr lang="en-US" sz="1600" b="1" dirty="0" smtClean="0">
                <a:latin typeface="+mn-lt"/>
                <a:cs typeface="Arial"/>
              </a:rPr>
            </a:br>
            <a:endParaRPr lang="en-US" dirty="0" smtClean="0"/>
          </a:p>
        </p:txBody>
      </p:sp>
      <p:sp>
        <p:nvSpPr>
          <p:cNvPr id="59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540412" y="2954584"/>
            <a:ext cx="2716303" cy="265396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Font typeface="Arial" pitchFamily="34" charset="0"/>
              <a:buNone/>
              <a:defRPr sz="1050" b="0">
                <a:solidFill>
                  <a:srgbClr val="878787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60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5605085" y="2602293"/>
            <a:ext cx="2702959" cy="3286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364652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</a:p>
        </p:txBody>
      </p:sp>
      <p:sp>
        <p:nvSpPr>
          <p:cNvPr id="61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5604713" y="2954584"/>
            <a:ext cx="2716303" cy="265396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Font typeface="Arial" pitchFamily="34" charset="0"/>
              <a:buNone/>
              <a:defRPr sz="1050" b="0">
                <a:solidFill>
                  <a:srgbClr val="878787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62" name="Oval 61"/>
          <p:cNvSpPr/>
          <p:nvPr userDrawn="1"/>
        </p:nvSpPr>
        <p:spPr>
          <a:xfrm>
            <a:off x="673634" y="2529263"/>
            <a:ext cx="771687" cy="771687"/>
          </a:xfrm>
          <a:prstGeom prst="ellipse">
            <a:avLst/>
          </a:prstGeom>
          <a:solidFill>
            <a:srgbClr val="3646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Picture Placeholder 17"/>
          <p:cNvSpPr>
            <a:spLocks noGrp="1"/>
          </p:cNvSpPr>
          <p:nvPr>
            <p:ph type="pic" sz="quarter" idx="37" hasCustomPrompt="1"/>
          </p:nvPr>
        </p:nvSpPr>
        <p:spPr>
          <a:xfrm>
            <a:off x="824702" y="2680533"/>
            <a:ext cx="469147" cy="469146"/>
          </a:xfrm>
          <a:prstGeom prst="ellipse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66" name="Oval 65"/>
          <p:cNvSpPr/>
          <p:nvPr userDrawn="1"/>
        </p:nvSpPr>
        <p:spPr>
          <a:xfrm>
            <a:off x="4688819" y="2535466"/>
            <a:ext cx="771687" cy="771687"/>
          </a:xfrm>
          <a:prstGeom prst="ellipse">
            <a:avLst/>
          </a:prstGeom>
          <a:solidFill>
            <a:srgbClr val="3646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Picture Placeholder 17"/>
          <p:cNvSpPr>
            <a:spLocks noGrp="1"/>
          </p:cNvSpPr>
          <p:nvPr>
            <p:ph type="pic" sz="quarter" idx="38" hasCustomPrompt="1"/>
          </p:nvPr>
        </p:nvSpPr>
        <p:spPr>
          <a:xfrm>
            <a:off x="4839887" y="2686736"/>
            <a:ext cx="469147" cy="469146"/>
          </a:xfrm>
          <a:prstGeom prst="ellipse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68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1540784" y="3448018"/>
            <a:ext cx="2702959" cy="3286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364652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  <a:r>
              <a:rPr lang="en-US" sz="1600" b="1" dirty="0" smtClean="0">
                <a:latin typeface="+mn-lt"/>
                <a:cs typeface="Arial"/>
              </a:rPr>
              <a:t/>
            </a:r>
            <a:br>
              <a:rPr lang="en-US" sz="1600" b="1" dirty="0" smtClean="0">
                <a:latin typeface="+mn-lt"/>
                <a:cs typeface="Arial"/>
              </a:rPr>
            </a:br>
            <a:endParaRPr lang="en-US" dirty="0" smtClean="0"/>
          </a:p>
        </p:txBody>
      </p:sp>
      <p:sp>
        <p:nvSpPr>
          <p:cNvPr id="69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1540412" y="3800309"/>
            <a:ext cx="2716303" cy="265396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Font typeface="Arial" pitchFamily="34" charset="0"/>
              <a:buNone/>
              <a:defRPr sz="1050" b="0">
                <a:solidFill>
                  <a:srgbClr val="878787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78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5605085" y="3448018"/>
            <a:ext cx="2702959" cy="3286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364652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</a:p>
        </p:txBody>
      </p:sp>
      <p:sp>
        <p:nvSpPr>
          <p:cNvPr id="79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5604713" y="3800309"/>
            <a:ext cx="2716303" cy="265396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Font typeface="Arial" pitchFamily="34" charset="0"/>
              <a:buNone/>
              <a:defRPr sz="1050" b="0">
                <a:solidFill>
                  <a:srgbClr val="878787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80" name="Oval 79"/>
          <p:cNvSpPr/>
          <p:nvPr userDrawn="1"/>
        </p:nvSpPr>
        <p:spPr>
          <a:xfrm>
            <a:off x="673634" y="3374988"/>
            <a:ext cx="771687" cy="771687"/>
          </a:xfrm>
          <a:prstGeom prst="ellipse">
            <a:avLst/>
          </a:prstGeom>
          <a:solidFill>
            <a:srgbClr val="3646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Picture Placeholder 17"/>
          <p:cNvSpPr>
            <a:spLocks noGrp="1"/>
          </p:cNvSpPr>
          <p:nvPr>
            <p:ph type="pic" sz="quarter" idx="43" hasCustomPrompt="1"/>
          </p:nvPr>
        </p:nvSpPr>
        <p:spPr>
          <a:xfrm>
            <a:off x="824702" y="3526258"/>
            <a:ext cx="469147" cy="469146"/>
          </a:xfrm>
          <a:prstGeom prst="ellipse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82" name="Oval 81"/>
          <p:cNvSpPr/>
          <p:nvPr userDrawn="1"/>
        </p:nvSpPr>
        <p:spPr>
          <a:xfrm>
            <a:off x="4688819" y="3381191"/>
            <a:ext cx="771687" cy="771687"/>
          </a:xfrm>
          <a:prstGeom prst="ellipse">
            <a:avLst/>
          </a:prstGeom>
          <a:solidFill>
            <a:srgbClr val="3646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Picture Placeholder 17"/>
          <p:cNvSpPr>
            <a:spLocks noGrp="1"/>
          </p:cNvSpPr>
          <p:nvPr>
            <p:ph type="pic" sz="quarter" idx="44" hasCustomPrompt="1"/>
          </p:nvPr>
        </p:nvSpPr>
        <p:spPr>
          <a:xfrm>
            <a:off x="4839887" y="3532461"/>
            <a:ext cx="469147" cy="469146"/>
          </a:xfrm>
          <a:prstGeom prst="ellipse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84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1540784" y="4289531"/>
            <a:ext cx="2702959" cy="3286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364652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  <a:r>
              <a:rPr lang="en-US" sz="1600" b="1" dirty="0" smtClean="0">
                <a:latin typeface="+mn-lt"/>
                <a:cs typeface="Arial"/>
              </a:rPr>
              <a:t/>
            </a:r>
            <a:br>
              <a:rPr lang="en-US" sz="1600" b="1" dirty="0" smtClean="0">
                <a:latin typeface="+mn-lt"/>
                <a:cs typeface="Arial"/>
              </a:rPr>
            </a:br>
            <a:endParaRPr lang="en-US" dirty="0" smtClean="0"/>
          </a:p>
        </p:txBody>
      </p:sp>
      <p:sp>
        <p:nvSpPr>
          <p:cNvPr id="85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1540412" y="4641822"/>
            <a:ext cx="2716303" cy="265396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Font typeface="Arial" pitchFamily="34" charset="0"/>
              <a:buNone/>
              <a:defRPr sz="1050" b="0">
                <a:solidFill>
                  <a:srgbClr val="878787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86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5605085" y="4289531"/>
            <a:ext cx="2702959" cy="3286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364652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</a:p>
        </p:txBody>
      </p:sp>
      <p:sp>
        <p:nvSpPr>
          <p:cNvPr id="87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5604713" y="4641822"/>
            <a:ext cx="2716303" cy="265396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Font typeface="Arial" pitchFamily="34" charset="0"/>
              <a:buNone/>
              <a:defRPr sz="1050" b="0">
                <a:solidFill>
                  <a:srgbClr val="878787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88" name="Oval 87"/>
          <p:cNvSpPr/>
          <p:nvPr userDrawn="1"/>
        </p:nvSpPr>
        <p:spPr>
          <a:xfrm>
            <a:off x="673634" y="4216501"/>
            <a:ext cx="771687" cy="771687"/>
          </a:xfrm>
          <a:prstGeom prst="ellipse">
            <a:avLst/>
          </a:prstGeom>
          <a:solidFill>
            <a:srgbClr val="3646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Picture Placeholder 17"/>
          <p:cNvSpPr>
            <a:spLocks noGrp="1"/>
          </p:cNvSpPr>
          <p:nvPr>
            <p:ph type="pic" sz="quarter" idx="49" hasCustomPrompt="1"/>
          </p:nvPr>
        </p:nvSpPr>
        <p:spPr>
          <a:xfrm>
            <a:off x="824702" y="4367771"/>
            <a:ext cx="469147" cy="469146"/>
          </a:xfrm>
          <a:prstGeom prst="ellipse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90" name="Oval 89"/>
          <p:cNvSpPr/>
          <p:nvPr userDrawn="1"/>
        </p:nvSpPr>
        <p:spPr>
          <a:xfrm>
            <a:off x="4688819" y="4222704"/>
            <a:ext cx="771687" cy="771687"/>
          </a:xfrm>
          <a:prstGeom prst="ellipse">
            <a:avLst/>
          </a:prstGeom>
          <a:solidFill>
            <a:srgbClr val="3646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Picture Placeholder 17"/>
          <p:cNvSpPr>
            <a:spLocks noGrp="1"/>
          </p:cNvSpPr>
          <p:nvPr>
            <p:ph type="pic" sz="quarter" idx="50" hasCustomPrompt="1"/>
          </p:nvPr>
        </p:nvSpPr>
        <p:spPr>
          <a:xfrm>
            <a:off x="4839887" y="4373974"/>
            <a:ext cx="469147" cy="469146"/>
          </a:xfrm>
          <a:prstGeom prst="ellipse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92" name="Text Placeholder 3"/>
          <p:cNvSpPr>
            <a:spLocks noGrp="1"/>
          </p:cNvSpPr>
          <p:nvPr>
            <p:ph type="body" sz="quarter" idx="51" hasCustomPrompt="1"/>
          </p:nvPr>
        </p:nvSpPr>
        <p:spPr>
          <a:xfrm>
            <a:off x="1540784" y="5133774"/>
            <a:ext cx="2702959" cy="3286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364652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  <a:r>
              <a:rPr lang="en-US" sz="1600" b="1" dirty="0" smtClean="0">
                <a:latin typeface="+mn-lt"/>
                <a:cs typeface="Arial"/>
              </a:rPr>
              <a:t/>
            </a:r>
            <a:br>
              <a:rPr lang="en-US" sz="1600" b="1" dirty="0" smtClean="0">
                <a:latin typeface="+mn-lt"/>
                <a:cs typeface="Arial"/>
              </a:rPr>
            </a:br>
            <a:endParaRPr lang="en-US" dirty="0" smtClean="0"/>
          </a:p>
        </p:txBody>
      </p:sp>
      <p:sp>
        <p:nvSpPr>
          <p:cNvPr id="93" name="Text Placeholder 3"/>
          <p:cNvSpPr>
            <a:spLocks noGrp="1"/>
          </p:cNvSpPr>
          <p:nvPr>
            <p:ph type="body" sz="quarter" idx="52" hasCustomPrompt="1"/>
          </p:nvPr>
        </p:nvSpPr>
        <p:spPr>
          <a:xfrm>
            <a:off x="1540412" y="5486065"/>
            <a:ext cx="2716303" cy="265396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Font typeface="Arial" pitchFamily="34" charset="0"/>
              <a:buNone/>
              <a:defRPr sz="1050" b="0">
                <a:solidFill>
                  <a:srgbClr val="878787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94" name="Text Placeholder 3"/>
          <p:cNvSpPr>
            <a:spLocks noGrp="1"/>
          </p:cNvSpPr>
          <p:nvPr>
            <p:ph type="body" sz="quarter" idx="53" hasCustomPrompt="1"/>
          </p:nvPr>
        </p:nvSpPr>
        <p:spPr>
          <a:xfrm>
            <a:off x="5605085" y="5133774"/>
            <a:ext cx="2702959" cy="3286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364652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</a:p>
        </p:txBody>
      </p:sp>
      <p:sp>
        <p:nvSpPr>
          <p:cNvPr id="95" name="Text Placeholder 3"/>
          <p:cNvSpPr>
            <a:spLocks noGrp="1"/>
          </p:cNvSpPr>
          <p:nvPr>
            <p:ph type="body" sz="quarter" idx="54" hasCustomPrompt="1"/>
          </p:nvPr>
        </p:nvSpPr>
        <p:spPr>
          <a:xfrm>
            <a:off x="5604713" y="5486065"/>
            <a:ext cx="2716303" cy="265396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Font typeface="Arial" pitchFamily="34" charset="0"/>
              <a:buNone/>
              <a:defRPr sz="1050" b="0">
                <a:solidFill>
                  <a:srgbClr val="878787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96" name="Oval 95"/>
          <p:cNvSpPr/>
          <p:nvPr userDrawn="1"/>
        </p:nvSpPr>
        <p:spPr>
          <a:xfrm>
            <a:off x="673634" y="5060744"/>
            <a:ext cx="771687" cy="771687"/>
          </a:xfrm>
          <a:prstGeom prst="ellipse">
            <a:avLst/>
          </a:prstGeom>
          <a:solidFill>
            <a:srgbClr val="3646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Picture Placeholder 17"/>
          <p:cNvSpPr>
            <a:spLocks noGrp="1"/>
          </p:cNvSpPr>
          <p:nvPr>
            <p:ph type="pic" sz="quarter" idx="55" hasCustomPrompt="1"/>
          </p:nvPr>
        </p:nvSpPr>
        <p:spPr>
          <a:xfrm>
            <a:off x="824702" y="5212014"/>
            <a:ext cx="469147" cy="469146"/>
          </a:xfrm>
          <a:prstGeom prst="ellipse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98" name="Oval 97"/>
          <p:cNvSpPr/>
          <p:nvPr userDrawn="1"/>
        </p:nvSpPr>
        <p:spPr>
          <a:xfrm>
            <a:off x="4688819" y="5066947"/>
            <a:ext cx="771687" cy="771687"/>
          </a:xfrm>
          <a:prstGeom prst="ellipse">
            <a:avLst/>
          </a:prstGeom>
          <a:solidFill>
            <a:srgbClr val="3646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Picture Placeholder 17"/>
          <p:cNvSpPr>
            <a:spLocks noGrp="1"/>
          </p:cNvSpPr>
          <p:nvPr>
            <p:ph type="pic" sz="quarter" idx="56" hasCustomPrompt="1"/>
          </p:nvPr>
        </p:nvSpPr>
        <p:spPr>
          <a:xfrm>
            <a:off x="4839887" y="5218217"/>
            <a:ext cx="469147" cy="469146"/>
          </a:xfrm>
          <a:prstGeom prst="ellipse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352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 -w big variabl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7"/>
          <p:cNvSpPr/>
          <p:nvPr userDrawn="1"/>
        </p:nvSpPr>
        <p:spPr>
          <a:xfrm>
            <a:off x="44450" y="6224712"/>
            <a:ext cx="9099550" cy="63328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 dirty="0" smtClean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ln w="12700" cmpd="sng">
            <a:noFill/>
          </a:ln>
        </p:spPr>
        <p:txBody>
          <a:bodyPr/>
          <a:lstStyle>
            <a:lvl1pPr>
              <a:defRPr>
                <a:latin typeface="Lato Light"/>
                <a:cs typeface="Lato Light"/>
              </a:defRPr>
            </a:lvl1pPr>
          </a:lstStyle>
          <a:p>
            <a:r>
              <a:rPr lang="hu-HU" dirty="0" smtClean="0"/>
              <a:t>Title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 smtClean="0"/>
              <a:t>Supercharge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2FBC5-8778-C947-B474-0ABDF351805E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457200" y="1442379"/>
            <a:ext cx="8229600" cy="0"/>
          </a:xfrm>
          <a:prstGeom prst="line">
            <a:avLst/>
          </a:prstGeom>
          <a:ln w="3175" cmpd="sng">
            <a:solidFill>
              <a:srgbClr val="F86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540784" y="1752310"/>
            <a:ext cx="7146016" cy="3286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364652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  <a:r>
              <a:rPr lang="en-US" sz="1600" b="1" dirty="0" smtClean="0">
                <a:latin typeface="+mn-lt"/>
                <a:cs typeface="Arial"/>
              </a:rPr>
              <a:t/>
            </a:r>
            <a:br>
              <a:rPr lang="en-US" sz="1600" b="1" dirty="0" smtClean="0">
                <a:latin typeface="+mn-lt"/>
                <a:cs typeface="Arial"/>
              </a:rPr>
            </a:br>
            <a:endParaRPr lang="en-US" dirty="0" smtClean="0"/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540412" y="2104601"/>
            <a:ext cx="7146388" cy="265396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Font typeface="Arial" pitchFamily="34" charset="0"/>
              <a:buNone/>
              <a:defRPr sz="1050" b="0">
                <a:solidFill>
                  <a:srgbClr val="878787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3" name="Oval 2"/>
          <p:cNvSpPr/>
          <p:nvPr userDrawn="1"/>
        </p:nvSpPr>
        <p:spPr>
          <a:xfrm>
            <a:off x="673634" y="1679280"/>
            <a:ext cx="771687" cy="771687"/>
          </a:xfrm>
          <a:prstGeom prst="ellipse">
            <a:avLst/>
          </a:prstGeom>
          <a:solidFill>
            <a:srgbClr val="3646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Picture Placeholder 17"/>
          <p:cNvSpPr>
            <a:spLocks noGrp="1"/>
          </p:cNvSpPr>
          <p:nvPr>
            <p:ph type="pic" sz="quarter" idx="10" hasCustomPrompt="1"/>
          </p:nvPr>
        </p:nvSpPr>
        <p:spPr>
          <a:xfrm>
            <a:off x="824702" y="1830550"/>
            <a:ext cx="469147" cy="469146"/>
          </a:xfrm>
          <a:prstGeom prst="ellipse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1540784" y="2602293"/>
            <a:ext cx="7146016" cy="3286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364652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  <a:r>
              <a:rPr lang="en-US" sz="1600" b="1" dirty="0" smtClean="0">
                <a:latin typeface="+mn-lt"/>
                <a:cs typeface="Arial"/>
              </a:rPr>
              <a:t/>
            </a:r>
            <a:br>
              <a:rPr lang="en-US" sz="1600" b="1" dirty="0" smtClean="0">
                <a:latin typeface="+mn-lt"/>
                <a:cs typeface="Arial"/>
              </a:rPr>
            </a:br>
            <a:endParaRPr lang="en-US" dirty="0" smtClean="0"/>
          </a:p>
        </p:txBody>
      </p:sp>
      <p:sp>
        <p:nvSpPr>
          <p:cNvPr id="59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540412" y="2954584"/>
            <a:ext cx="7146388" cy="265396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Font typeface="Arial" pitchFamily="34" charset="0"/>
              <a:buNone/>
              <a:defRPr sz="1050" b="0">
                <a:solidFill>
                  <a:srgbClr val="878787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62" name="Oval 61"/>
          <p:cNvSpPr/>
          <p:nvPr userDrawn="1"/>
        </p:nvSpPr>
        <p:spPr>
          <a:xfrm>
            <a:off x="673634" y="2529263"/>
            <a:ext cx="771687" cy="771687"/>
          </a:xfrm>
          <a:prstGeom prst="ellipse">
            <a:avLst/>
          </a:prstGeom>
          <a:solidFill>
            <a:srgbClr val="3646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Picture Placeholder 17"/>
          <p:cNvSpPr>
            <a:spLocks noGrp="1"/>
          </p:cNvSpPr>
          <p:nvPr>
            <p:ph type="pic" sz="quarter" idx="37" hasCustomPrompt="1"/>
          </p:nvPr>
        </p:nvSpPr>
        <p:spPr>
          <a:xfrm>
            <a:off x="824702" y="2680533"/>
            <a:ext cx="469147" cy="469146"/>
          </a:xfrm>
          <a:prstGeom prst="ellipse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68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1540784" y="3448018"/>
            <a:ext cx="7146016" cy="3286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364652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  <a:r>
              <a:rPr lang="en-US" sz="1600" b="1" dirty="0" smtClean="0">
                <a:latin typeface="+mn-lt"/>
                <a:cs typeface="Arial"/>
              </a:rPr>
              <a:t/>
            </a:r>
            <a:br>
              <a:rPr lang="en-US" sz="1600" b="1" dirty="0" smtClean="0">
                <a:latin typeface="+mn-lt"/>
                <a:cs typeface="Arial"/>
              </a:rPr>
            </a:br>
            <a:endParaRPr lang="en-US" dirty="0" smtClean="0"/>
          </a:p>
        </p:txBody>
      </p:sp>
      <p:sp>
        <p:nvSpPr>
          <p:cNvPr id="69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1540412" y="3800309"/>
            <a:ext cx="7146388" cy="265396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Font typeface="Arial" pitchFamily="34" charset="0"/>
              <a:buNone/>
              <a:defRPr sz="1050" b="0">
                <a:solidFill>
                  <a:srgbClr val="878787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80" name="Oval 79"/>
          <p:cNvSpPr/>
          <p:nvPr userDrawn="1"/>
        </p:nvSpPr>
        <p:spPr>
          <a:xfrm>
            <a:off x="673634" y="3374988"/>
            <a:ext cx="771687" cy="771687"/>
          </a:xfrm>
          <a:prstGeom prst="ellipse">
            <a:avLst/>
          </a:prstGeom>
          <a:solidFill>
            <a:srgbClr val="3646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Picture Placeholder 17"/>
          <p:cNvSpPr>
            <a:spLocks noGrp="1"/>
          </p:cNvSpPr>
          <p:nvPr>
            <p:ph type="pic" sz="quarter" idx="43" hasCustomPrompt="1"/>
          </p:nvPr>
        </p:nvSpPr>
        <p:spPr>
          <a:xfrm>
            <a:off x="824702" y="3526258"/>
            <a:ext cx="469147" cy="469146"/>
          </a:xfrm>
          <a:prstGeom prst="ellipse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84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1540784" y="4289531"/>
            <a:ext cx="7146016" cy="3286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364652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  <a:r>
              <a:rPr lang="en-US" sz="1600" b="1" dirty="0" smtClean="0">
                <a:latin typeface="+mn-lt"/>
                <a:cs typeface="Arial"/>
              </a:rPr>
              <a:t/>
            </a:r>
            <a:br>
              <a:rPr lang="en-US" sz="1600" b="1" dirty="0" smtClean="0">
                <a:latin typeface="+mn-lt"/>
                <a:cs typeface="Arial"/>
              </a:rPr>
            </a:br>
            <a:endParaRPr lang="en-US" dirty="0" smtClean="0"/>
          </a:p>
        </p:txBody>
      </p:sp>
      <p:sp>
        <p:nvSpPr>
          <p:cNvPr id="85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1540412" y="4641822"/>
            <a:ext cx="7146388" cy="265396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Font typeface="Arial" pitchFamily="34" charset="0"/>
              <a:buNone/>
              <a:defRPr sz="1050" b="0">
                <a:solidFill>
                  <a:srgbClr val="878787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88" name="Oval 87"/>
          <p:cNvSpPr/>
          <p:nvPr userDrawn="1"/>
        </p:nvSpPr>
        <p:spPr>
          <a:xfrm>
            <a:off x="673634" y="4216501"/>
            <a:ext cx="771687" cy="771687"/>
          </a:xfrm>
          <a:prstGeom prst="ellipse">
            <a:avLst/>
          </a:prstGeom>
          <a:solidFill>
            <a:srgbClr val="3646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Picture Placeholder 17"/>
          <p:cNvSpPr>
            <a:spLocks noGrp="1"/>
          </p:cNvSpPr>
          <p:nvPr>
            <p:ph type="pic" sz="quarter" idx="49" hasCustomPrompt="1"/>
          </p:nvPr>
        </p:nvSpPr>
        <p:spPr>
          <a:xfrm>
            <a:off x="824702" y="4367771"/>
            <a:ext cx="469147" cy="469146"/>
          </a:xfrm>
          <a:prstGeom prst="ellipse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92" name="Text Placeholder 3"/>
          <p:cNvSpPr>
            <a:spLocks noGrp="1"/>
          </p:cNvSpPr>
          <p:nvPr>
            <p:ph type="body" sz="quarter" idx="51" hasCustomPrompt="1"/>
          </p:nvPr>
        </p:nvSpPr>
        <p:spPr>
          <a:xfrm>
            <a:off x="1540784" y="5133774"/>
            <a:ext cx="7146016" cy="3286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364652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  <a:r>
              <a:rPr lang="en-US" sz="1600" b="1" dirty="0" smtClean="0">
                <a:latin typeface="+mn-lt"/>
                <a:cs typeface="Arial"/>
              </a:rPr>
              <a:t/>
            </a:r>
            <a:br>
              <a:rPr lang="en-US" sz="1600" b="1" dirty="0" smtClean="0">
                <a:latin typeface="+mn-lt"/>
                <a:cs typeface="Arial"/>
              </a:rPr>
            </a:br>
            <a:endParaRPr lang="en-US" dirty="0" smtClean="0"/>
          </a:p>
        </p:txBody>
      </p:sp>
      <p:sp>
        <p:nvSpPr>
          <p:cNvPr id="93" name="Text Placeholder 3"/>
          <p:cNvSpPr>
            <a:spLocks noGrp="1"/>
          </p:cNvSpPr>
          <p:nvPr>
            <p:ph type="body" sz="quarter" idx="52" hasCustomPrompt="1"/>
          </p:nvPr>
        </p:nvSpPr>
        <p:spPr>
          <a:xfrm>
            <a:off x="1540412" y="5486065"/>
            <a:ext cx="7146388" cy="265396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Font typeface="Arial" pitchFamily="34" charset="0"/>
              <a:buNone/>
              <a:defRPr sz="1050" b="0">
                <a:solidFill>
                  <a:srgbClr val="878787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96" name="Oval 95"/>
          <p:cNvSpPr/>
          <p:nvPr userDrawn="1"/>
        </p:nvSpPr>
        <p:spPr>
          <a:xfrm>
            <a:off x="673634" y="5060744"/>
            <a:ext cx="771687" cy="771687"/>
          </a:xfrm>
          <a:prstGeom prst="ellipse">
            <a:avLst/>
          </a:prstGeom>
          <a:solidFill>
            <a:srgbClr val="3646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Picture Placeholder 17"/>
          <p:cNvSpPr>
            <a:spLocks noGrp="1"/>
          </p:cNvSpPr>
          <p:nvPr>
            <p:ph type="pic" sz="quarter" idx="55" hasCustomPrompt="1"/>
          </p:nvPr>
        </p:nvSpPr>
        <p:spPr>
          <a:xfrm>
            <a:off x="824702" y="5212014"/>
            <a:ext cx="469147" cy="469146"/>
          </a:xfrm>
          <a:prstGeom prst="ellipse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962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 -w small variabl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7"/>
          <p:cNvSpPr/>
          <p:nvPr userDrawn="1"/>
        </p:nvSpPr>
        <p:spPr>
          <a:xfrm>
            <a:off x="44450" y="6224712"/>
            <a:ext cx="9099550" cy="63328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 dirty="0" smtClean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ln w="12700" cmpd="sng">
            <a:noFill/>
          </a:ln>
        </p:spPr>
        <p:txBody>
          <a:bodyPr/>
          <a:lstStyle>
            <a:lvl1pPr>
              <a:defRPr>
                <a:latin typeface="Lato Light"/>
                <a:cs typeface="Lato Light"/>
              </a:defRPr>
            </a:lvl1pPr>
          </a:lstStyle>
          <a:p>
            <a:r>
              <a:rPr lang="hu-HU" dirty="0" smtClean="0"/>
              <a:t>Title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 smtClean="0"/>
              <a:t>Supercharge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2FBC5-8778-C947-B474-0ABDF351805E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457200" y="1442379"/>
            <a:ext cx="8229600" cy="0"/>
          </a:xfrm>
          <a:prstGeom prst="line">
            <a:avLst/>
          </a:prstGeom>
          <a:ln w="3175" cmpd="sng">
            <a:solidFill>
              <a:srgbClr val="F86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317738" y="1752310"/>
            <a:ext cx="7369062" cy="3286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364652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  <a:r>
              <a:rPr lang="en-US" sz="1600" b="1" dirty="0" smtClean="0">
                <a:latin typeface="+mn-lt"/>
                <a:cs typeface="Arial"/>
              </a:rPr>
              <a:t/>
            </a:r>
            <a:br>
              <a:rPr lang="en-US" sz="1600" b="1" dirty="0" smtClean="0">
                <a:latin typeface="+mn-lt"/>
                <a:cs typeface="Arial"/>
              </a:rPr>
            </a:br>
            <a:endParaRPr lang="en-US" dirty="0" smtClean="0"/>
          </a:p>
        </p:txBody>
      </p:sp>
      <p:sp>
        <p:nvSpPr>
          <p:cNvPr id="3" name="Oval 2"/>
          <p:cNvSpPr/>
          <p:nvPr userDrawn="1"/>
        </p:nvSpPr>
        <p:spPr>
          <a:xfrm>
            <a:off x="676895" y="1654157"/>
            <a:ext cx="542691" cy="542691"/>
          </a:xfrm>
          <a:prstGeom prst="ellipse">
            <a:avLst/>
          </a:prstGeom>
          <a:solidFill>
            <a:srgbClr val="3646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Picture Placeholder 17"/>
          <p:cNvSpPr>
            <a:spLocks noGrp="1"/>
          </p:cNvSpPr>
          <p:nvPr>
            <p:ph type="pic" sz="quarter" idx="10" hasCustomPrompt="1"/>
          </p:nvPr>
        </p:nvSpPr>
        <p:spPr>
          <a:xfrm>
            <a:off x="775047" y="1752310"/>
            <a:ext cx="346388" cy="346387"/>
          </a:xfrm>
          <a:prstGeom prst="ellipse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317738" y="2373413"/>
            <a:ext cx="7369062" cy="3286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364652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  <a:r>
              <a:rPr lang="en-US" sz="1600" b="1" dirty="0" smtClean="0">
                <a:latin typeface="+mn-lt"/>
                <a:cs typeface="Arial"/>
              </a:rPr>
              <a:t/>
            </a:r>
            <a:br>
              <a:rPr lang="en-US" sz="1600" b="1" dirty="0" smtClean="0">
                <a:latin typeface="+mn-lt"/>
                <a:cs typeface="Arial"/>
              </a:rPr>
            </a:br>
            <a:endParaRPr lang="en-US" dirty="0" smtClean="0"/>
          </a:p>
        </p:txBody>
      </p:sp>
      <p:sp>
        <p:nvSpPr>
          <p:cNvPr id="49" name="Oval 48"/>
          <p:cNvSpPr/>
          <p:nvPr userDrawn="1"/>
        </p:nvSpPr>
        <p:spPr>
          <a:xfrm>
            <a:off x="676895" y="2275260"/>
            <a:ext cx="542691" cy="542691"/>
          </a:xfrm>
          <a:prstGeom prst="ellipse">
            <a:avLst/>
          </a:prstGeom>
          <a:solidFill>
            <a:srgbClr val="3646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Picture Placeholder 17"/>
          <p:cNvSpPr>
            <a:spLocks noGrp="1"/>
          </p:cNvSpPr>
          <p:nvPr>
            <p:ph type="pic" sz="quarter" idx="17" hasCustomPrompt="1"/>
          </p:nvPr>
        </p:nvSpPr>
        <p:spPr>
          <a:xfrm>
            <a:off x="775047" y="2373413"/>
            <a:ext cx="346388" cy="346387"/>
          </a:xfrm>
          <a:prstGeom prst="ellipse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1317738" y="2994516"/>
            <a:ext cx="7369062" cy="3286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364652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  <a:r>
              <a:rPr lang="en-US" sz="1600" b="1" dirty="0" smtClean="0">
                <a:latin typeface="+mn-lt"/>
                <a:cs typeface="Arial"/>
              </a:rPr>
              <a:t/>
            </a:r>
            <a:br>
              <a:rPr lang="en-US" sz="1600" b="1" dirty="0" smtClean="0">
                <a:latin typeface="+mn-lt"/>
                <a:cs typeface="Arial"/>
              </a:rPr>
            </a:br>
            <a:endParaRPr lang="en-US" dirty="0" smtClean="0"/>
          </a:p>
        </p:txBody>
      </p:sp>
      <p:sp>
        <p:nvSpPr>
          <p:cNvPr id="52" name="Oval 51"/>
          <p:cNvSpPr/>
          <p:nvPr userDrawn="1"/>
        </p:nvSpPr>
        <p:spPr>
          <a:xfrm>
            <a:off x="676895" y="2896363"/>
            <a:ext cx="542691" cy="542691"/>
          </a:xfrm>
          <a:prstGeom prst="ellipse">
            <a:avLst/>
          </a:prstGeom>
          <a:solidFill>
            <a:srgbClr val="3646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Picture Placeholder 17"/>
          <p:cNvSpPr>
            <a:spLocks noGrp="1"/>
          </p:cNvSpPr>
          <p:nvPr>
            <p:ph type="pic" sz="quarter" idx="19" hasCustomPrompt="1"/>
          </p:nvPr>
        </p:nvSpPr>
        <p:spPr>
          <a:xfrm>
            <a:off x="775047" y="2994516"/>
            <a:ext cx="346388" cy="346387"/>
          </a:xfrm>
          <a:prstGeom prst="ellipse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1317738" y="3615619"/>
            <a:ext cx="7369062" cy="3286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364652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  <a:r>
              <a:rPr lang="en-US" sz="1600" b="1" dirty="0" smtClean="0">
                <a:latin typeface="+mn-lt"/>
                <a:cs typeface="Arial"/>
              </a:rPr>
              <a:t/>
            </a:r>
            <a:br>
              <a:rPr lang="en-US" sz="1600" b="1" dirty="0" smtClean="0">
                <a:latin typeface="+mn-lt"/>
                <a:cs typeface="Arial"/>
              </a:rPr>
            </a:br>
            <a:endParaRPr lang="en-US" dirty="0" smtClean="0"/>
          </a:p>
        </p:txBody>
      </p:sp>
      <p:sp>
        <p:nvSpPr>
          <p:cNvPr id="55" name="Oval 54"/>
          <p:cNvSpPr/>
          <p:nvPr userDrawn="1"/>
        </p:nvSpPr>
        <p:spPr>
          <a:xfrm>
            <a:off x="676895" y="3517466"/>
            <a:ext cx="542691" cy="542691"/>
          </a:xfrm>
          <a:prstGeom prst="ellipse">
            <a:avLst/>
          </a:prstGeom>
          <a:solidFill>
            <a:srgbClr val="3646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Picture Placeholder 17"/>
          <p:cNvSpPr>
            <a:spLocks noGrp="1"/>
          </p:cNvSpPr>
          <p:nvPr>
            <p:ph type="pic" sz="quarter" idx="21" hasCustomPrompt="1"/>
          </p:nvPr>
        </p:nvSpPr>
        <p:spPr>
          <a:xfrm>
            <a:off x="775047" y="3615619"/>
            <a:ext cx="346388" cy="346387"/>
          </a:xfrm>
          <a:prstGeom prst="ellipse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1317545" y="4263252"/>
            <a:ext cx="7369062" cy="3286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364652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  <a:r>
              <a:rPr lang="en-US" sz="1600" b="1" dirty="0" smtClean="0">
                <a:latin typeface="+mn-lt"/>
                <a:cs typeface="Arial"/>
              </a:rPr>
              <a:t/>
            </a:r>
            <a:br>
              <a:rPr lang="en-US" sz="1600" b="1" dirty="0" smtClean="0">
                <a:latin typeface="+mn-lt"/>
                <a:cs typeface="Arial"/>
              </a:rPr>
            </a:br>
            <a:endParaRPr lang="en-US" dirty="0" smtClean="0"/>
          </a:p>
        </p:txBody>
      </p:sp>
      <p:sp>
        <p:nvSpPr>
          <p:cNvPr id="60" name="Oval 59"/>
          <p:cNvSpPr/>
          <p:nvPr userDrawn="1"/>
        </p:nvSpPr>
        <p:spPr>
          <a:xfrm>
            <a:off x="676702" y="4165099"/>
            <a:ext cx="542691" cy="542691"/>
          </a:xfrm>
          <a:prstGeom prst="ellipse">
            <a:avLst/>
          </a:prstGeom>
          <a:solidFill>
            <a:srgbClr val="3646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Picture Placeholder 17"/>
          <p:cNvSpPr>
            <a:spLocks noGrp="1"/>
          </p:cNvSpPr>
          <p:nvPr>
            <p:ph type="pic" sz="quarter" idx="23" hasCustomPrompt="1"/>
          </p:nvPr>
        </p:nvSpPr>
        <p:spPr>
          <a:xfrm>
            <a:off x="774854" y="4263252"/>
            <a:ext cx="346388" cy="346387"/>
          </a:xfrm>
          <a:prstGeom prst="ellipse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6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317545" y="4884355"/>
            <a:ext cx="7369062" cy="3286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364652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  <a:r>
              <a:rPr lang="en-US" sz="1600" b="1" dirty="0" smtClean="0">
                <a:latin typeface="+mn-lt"/>
                <a:cs typeface="Arial"/>
              </a:rPr>
              <a:t/>
            </a:r>
            <a:br>
              <a:rPr lang="en-US" sz="1600" b="1" dirty="0" smtClean="0">
                <a:latin typeface="+mn-lt"/>
                <a:cs typeface="Arial"/>
              </a:rPr>
            </a:br>
            <a:endParaRPr lang="en-US" dirty="0" smtClean="0"/>
          </a:p>
        </p:txBody>
      </p:sp>
      <p:sp>
        <p:nvSpPr>
          <p:cNvPr id="65" name="Oval 64"/>
          <p:cNvSpPr/>
          <p:nvPr userDrawn="1"/>
        </p:nvSpPr>
        <p:spPr>
          <a:xfrm>
            <a:off x="676702" y="4786202"/>
            <a:ext cx="542691" cy="542691"/>
          </a:xfrm>
          <a:prstGeom prst="ellipse">
            <a:avLst/>
          </a:prstGeom>
          <a:solidFill>
            <a:srgbClr val="3646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Picture Placeholder 17"/>
          <p:cNvSpPr>
            <a:spLocks noGrp="1"/>
          </p:cNvSpPr>
          <p:nvPr>
            <p:ph type="pic" sz="quarter" idx="25" hasCustomPrompt="1"/>
          </p:nvPr>
        </p:nvSpPr>
        <p:spPr>
          <a:xfrm>
            <a:off x="774854" y="4884355"/>
            <a:ext cx="346388" cy="346387"/>
          </a:xfrm>
          <a:prstGeom prst="ellipse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67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1317545" y="5505458"/>
            <a:ext cx="7369062" cy="3286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364652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  <a:r>
              <a:rPr lang="en-US" sz="1600" b="1" dirty="0" smtClean="0">
                <a:latin typeface="+mn-lt"/>
                <a:cs typeface="Arial"/>
              </a:rPr>
              <a:t/>
            </a:r>
            <a:br>
              <a:rPr lang="en-US" sz="1600" b="1" dirty="0" smtClean="0">
                <a:latin typeface="+mn-lt"/>
                <a:cs typeface="Arial"/>
              </a:rPr>
            </a:br>
            <a:endParaRPr lang="en-US" dirty="0" smtClean="0"/>
          </a:p>
        </p:txBody>
      </p:sp>
      <p:sp>
        <p:nvSpPr>
          <p:cNvPr id="70" name="Oval 69"/>
          <p:cNvSpPr/>
          <p:nvPr userDrawn="1"/>
        </p:nvSpPr>
        <p:spPr>
          <a:xfrm>
            <a:off x="676702" y="5407305"/>
            <a:ext cx="542691" cy="542691"/>
          </a:xfrm>
          <a:prstGeom prst="ellipse">
            <a:avLst/>
          </a:prstGeom>
          <a:solidFill>
            <a:srgbClr val="3646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Picture Placeholder 17"/>
          <p:cNvSpPr>
            <a:spLocks noGrp="1"/>
          </p:cNvSpPr>
          <p:nvPr>
            <p:ph type="pic" sz="quarter" idx="27" hasCustomPrompt="1"/>
          </p:nvPr>
        </p:nvSpPr>
        <p:spPr>
          <a:xfrm>
            <a:off x="774854" y="5505458"/>
            <a:ext cx="346388" cy="346387"/>
          </a:xfrm>
          <a:prstGeom prst="ellipse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262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 flipH="1">
            <a:off x="457200" y="1442379"/>
            <a:ext cx="8229600" cy="0"/>
          </a:xfrm>
          <a:prstGeom prst="line">
            <a:avLst/>
          </a:prstGeom>
          <a:ln w="3175" cmpd="sng">
            <a:solidFill>
              <a:srgbClr val="F86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457200" y="1464829"/>
            <a:ext cx="8229600" cy="497839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rgbClr val="364652"/>
                </a:solidFill>
                <a:latin typeface="Lato Light"/>
                <a:cs typeface="Lato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Subtite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Lato Light"/>
                <a:cs typeface="Lato Light"/>
              </a:defRPr>
            </a:lvl1pPr>
          </a:lstStyle>
          <a:p>
            <a:r>
              <a:rPr lang="hu-HU" dirty="0" smtClean="0"/>
              <a:t>Title</a:t>
            </a:r>
            <a:endParaRPr lang="en-US" dirty="0"/>
          </a:p>
        </p:txBody>
      </p:sp>
      <p:sp>
        <p:nvSpPr>
          <p:cNvPr id="9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482600" y="2127598"/>
            <a:ext cx="8218488" cy="4304952"/>
          </a:xfr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102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 flipH="1">
            <a:off x="457200" y="1442379"/>
            <a:ext cx="8229600" cy="0"/>
          </a:xfrm>
          <a:prstGeom prst="line">
            <a:avLst/>
          </a:prstGeom>
          <a:ln w="3175" cmpd="sng">
            <a:solidFill>
              <a:srgbClr val="F86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457200" y="1464829"/>
            <a:ext cx="8229600" cy="497839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rgbClr val="364652"/>
                </a:solidFill>
                <a:latin typeface="Lato Light"/>
                <a:cs typeface="Lato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Subtite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Lato Light"/>
                <a:cs typeface="Lato Light"/>
              </a:defRPr>
            </a:lvl1pPr>
          </a:lstStyle>
          <a:p>
            <a:r>
              <a:rPr lang="hu-HU" dirty="0" smtClean="0"/>
              <a:t>Title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059832" y="1962213"/>
            <a:ext cx="0" cy="448182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5868144" y="1962668"/>
            <a:ext cx="0" cy="383456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3"/>
          <p:cNvSpPr>
            <a:spLocks noGrp="1"/>
          </p:cNvSpPr>
          <p:nvPr>
            <p:ph type="body" sz="quarter" idx="50" hasCustomPrompt="1"/>
          </p:nvPr>
        </p:nvSpPr>
        <p:spPr>
          <a:xfrm>
            <a:off x="668009" y="4943853"/>
            <a:ext cx="2167425" cy="395287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600" b="0" i="0">
                <a:solidFill>
                  <a:srgbClr val="878787"/>
                </a:solidFill>
                <a:latin typeface="Lato Bold"/>
                <a:cs typeface="Lato Bold"/>
              </a:defRPr>
            </a:lvl1pPr>
            <a:lvl2pPr marL="457200" indent="0" algn="ctr">
              <a:buFontTx/>
              <a:buNone/>
              <a:defRPr sz="1600" b="1"/>
            </a:lvl2pPr>
            <a:lvl3pPr marL="914400" indent="0" algn="ctr">
              <a:buFontTx/>
              <a:buNone/>
              <a:defRPr sz="1600" b="1"/>
            </a:lvl3pPr>
            <a:lvl4pPr marL="1371600" indent="0" algn="ctr">
              <a:buFontTx/>
              <a:buNone/>
              <a:defRPr sz="1600" b="1"/>
            </a:lvl4pPr>
            <a:lvl5pPr marL="1828800" indent="0" algn="ctr">
              <a:buFontTx/>
              <a:buNone/>
              <a:defRPr sz="1600" b="1"/>
            </a:lvl5pPr>
          </a:lstStyle>
          <a:p>
            <a:pPr lvl="0"/>
            <a:r>
              <a:rPr lang="en-US" dirty="0" smtClean="0"/>
              <a:t>Revenue</a:t>
            </a:r>
            <a:endParaRPr lang="en-US" dirty="0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51" hasCustomPrompt="1"/>
          </p:nvPr>
        </p:nvSpPr>
        <p:spPr>
          <a:xfrm>
            <a:off x="668338" y="5348665"/>
            <a:ext cx="2166937" cy="1095375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Font typeface="Arial" pitchFamily="34" charset="0"/>
              <a:buNone/>
              <a:defRPr sz="1100">
                <a:solidFill>
                  <a:srgbClr val="878787"/>
                </a:solidFill>
                <a:latin typeface="Lato Light"/>
                <a:cs typeface="Lato Light"/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.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002788" y="4405132"/>
            <a:ext cx="152957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3755310" y="4405132"/>
            <a:ext cx="152957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6444208" y="4405132"/>
            <a:ext cx="152957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6"/>
          <p:cNvSpPr>
            <a:spLocks noGrp="1"/>
          </p:cNvSpPr>
          <p:nvPr>
            <p:ph type="body" sz="quarter" idx="58" hasCustomPrompt="1"/>
          </p:nvPr>
        </p:nvSpPr>
        <p:spPr>
          <a:xfrm>
            <a:off x="668337" y="4473146"/>
            <a:ext cx="2166937" cy="46018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aseline="0">
                <a:solidFill>
                  <a:srgbClr val="364652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smtClean="0"/>
              <a:t>prize</a:t>
            </a:r>
            <a:endParaRPr lang="en-US"/>
          </a:p>
        </p:txBody>
      </p:sp>
      <p:sp>
        <p:nvSpPr>
          <p:cNvPr id="25" name="Text Placeholder 13"/>
          <p:cNvSpPr>
            <a:spLocks noGrp="1"/>
          </p:cNvSpPr>
          <p:nvPr>
            <p:ph type="body" sz="quarter" idx="59" hasCustomPrompt="1"/>
          </p:nvPr>
        </p:nvSpPr>
        <p:spPr>
          <a:xfrm>
            <a:off x="3420861" y="4938338"/>
            <a:ext cx="2167425" cy="395287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600" b="0" i="0">
                <a:solidFill>
                  <a:srgbClr val="878787"/>
                </a:solidFill>
                <a:latin typeface="Lato Bold"/>
                <a:cs typeface="Lato Bold"/>
              </a:defRPr>
            </a:lvl1pPr>
            <a:lvl2pPr marL="457200" indent="0" algn="ctr">
              <a:buFontTx/>
              <a:buNone/>
              <a:defRPr sz="1600" b="1"/>
            </a:lvl2pPr>
            <a:lvl3pPr marL="914400" indent="0" algn="ctr">
              <a:buFontTx/>
              <a:buNone/>
              <a:defRPr sz="1600" b="1"/>
            </a:lvl3pPr>
            <a:lvl4pPr marL="1371600" indent="0" algn="ctr">
              <a:buFontTx/>
              <a:buNone/>
              <a:defRPr sz="1600" b="1"/>
            </a:lvl4pPr>
            <a:lvl5pPr marL="1828800" indent="0" algn="ctr">
              <a:buFontTx/>
              <a:buNone/>
              <a:defRPr sz="1600" b="1"/>
            </a:lvl5pPr>
          </a:lstStyle>
          <a:p>
            <a:pPr lvl="0"/>
            <a:r>
              <a:rPr lang="en-US" dirty="0" smtClean="0"/>
              <a:t>Revenue</a:t>
            </a:r>
            <a:endParaRPr lang="en-US" dirty="0"/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60" hasCustomPrompt="1"/>
          </p:nvPr>
        </p:nvSpPr>
        <p:spPr>
          <a:xfrm>
            <a:off x="3421190" y="5343150"/>
            <a:ext cx="2166937" cy="1095375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Font typeface="Arial" pitchFamily="34" charset="0"/>
              <a:buNone/>
              <a:defRPr sz="1100">
                <a:solidFill>
                  <a:srgbClr val="878787"/>
                </a:solidFill>
                <a:latin typeface="Lato Light"/>
                <a:cs typeface="Lato Light"/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.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3421189" y="4467631"/>
            <a:ext cx="2166937" cy="46018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aseline="0">
                <a:solidFill>
                  <a:srgbClr val="364652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smtClean="0"/>
              <a:t>prize</a:t>
            </a:r>
            <a:endParaRPr lang="en-US"/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62" hasCustomPrompt="1"/>
          </p:nvPr>
        </p:nvSpPr>
        <p:spPr>
          <a:xfrm>
            <a:off x="6109430" y="4938338"/>
            <a:ext cx="2167425" cy="395287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600" b="0" i="0">
                <a:solidFill>
                  <a:srgbClr val="878787"/>
                </a:solidFill>
                <a:latin typeface="Lato Bold"/>
                <a:cs typeface="Lato Bold"/>
              </a:defRPr>
            </a:lvl1pPr>
            <a:lvl2pPr marL="457200" indent="0" algn="ctr">
              <a:buFontTx/>
              <a:buNone/>
              <a:defRPr sz="1600" b="1"/>
            </a:lvl2pPr>
            <a:lvl3pPr marL="914400" indent="0" algn="ctr">
              <a:buFontTx/>
              <a:buNone/>
              <a:defRPr sz="1600" b="1"/>
            </a:lvl3pPr>
            <a:lvl4pPr marL="1371600" indent="0" algn="ctr">
              <a:buFontTx/>
              <a:buNone/>
              <a:defRPr sz="1600" b="1"/>
            </a:lvl4pPr>
            <a:lvl5pPr marL="1828800" indent="0" algn="ctr">
              <a:buFontTx/>
              <a:buNone/>
              <a:defRPr sz="1600" b="1"/>
            </a:lvl5pPr>
          </a:lstStyle>
          <a:p>
            <a:pPr lvl="0"/>
            <a:r>
              <a:rPr lang="en-US" dirty="0" smtClean="0"/>
              <a:t>Revenue</a:t>
            </a:r>
            <a:endParaRPr lang="en-US" dirty="0"/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63" hasCustomPrompt="1"/>
          </p:nvPr>
        </p:nvSpPr>
        <p:spPr>
          <a:xfrm>
            <a:off x="6109759" y="5343150"/>
            <a:ext cx="2166937" cy="1095375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Font typeface="Arial" pitchFamily="34" charset="0"/>
              <a:buNone/>
              <a:defRPr sz="1100">
                <a:solidFill>
                  <a:srgbClr val="878787"/>
                </a:solidFill>
                <a:latin typeface="Lato Light"/>
                <a:cs typeface="Lato Light"/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.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6109758" y="4467631"/>
            <a:ext cx="2166937" cy="46018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aseline="0">
                <a:solidFill>
                  <a:srgbClr val="364652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smtClean="0"/>
              <a:t>prize</a:t>
            </a:r>
            <a:endParaRPr lang="en-US"/>
          </a:p>
        </p:txBody>
      </p:sp>
      <p:sp>
        <p:nvSpPr>
          <p:cNvPr id="32" name="Chart Placeholder 31"/>
          <p:cNvSpPr>
            <a:spLocks noGrp="1"/>
          </p:cNvSpPr>
          <p:nvPr>
            <p:ph type="chart" sz="quarter" idx="65"/>
          </p:nvPr>
        </p:nvSpPr>
        <p:spPr>
          <a:xfrm>
            <a:off x="668010" y="2185988"/>
            <a:ext cx="2167266" cy="20193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33" name="Chart Placeholder 31"/>
          <p:cNvSpPr>
            <a:spLocks noGrp="1"/>
          </p:cNvSpPr>
          <p:nvPr>
            <p:ph type="chart" sz="quarter" idx="66"/>
          </p:nvPr>
        </p:nvSpPr>
        <p:spPr>
          <a:xfrm>
            <a:off x="3421190" y="2185988"/>
            <a:ext cx="2167266" cy="20193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34" name="Chart Placeholder 31"/>
          <p:cNvSpPr>
            <a:spLocks noGrp="1"/>
          </p:cNvSpPr>
          <p:nvPr>
            <p:ph type="chart" sz="quarter" idx="67"/>
          </p:nvPr>
        </p:nvSpPr>
        <p:spPr>
          <a:xfrm>
            <a:off x="6171435" y="2185988"/>
            <a:ext cx="2167266" cy="20193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079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dark">
    <p:bg>
      <p:bgPr>
        <a:solidFill>
          <a:srgbClr val="223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85600"/>
            <a:ext cx="7772400" cy="1470025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r>
              <a:rPr lang="hu-HU" dirty="0" smtClean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0653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85599"/>
            <a:ext cx="7772400" cy="1470025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rgbClr val="364652"/>
                </a:solidFill>
                <a:latin typeface="Lato Light"/>
                <a:cs typeface="Lato Light"/>
              </a:defRPr>
            </a:lvl1pPr>
          </a:lstStyle>
          <a:p>
            <a:r>
              <a:rPr lang="hu-HU" dirty="0" smtClean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3215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 dark">
    <p:bg>
      <p:bgPr>
        <a:solidFill>
          <a:srgbClr val="223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7"/>
          <p:cNvSpPr/>
          <p:nvPr userDrawn="1"/>
        </p:nvSpPr>
        <p:spPr>
          <a:xfrm>
            <a:off x="44450" y="6224712"/>
            <a:ext cx="9099550" cy="633288"/>
          </a:xfrm>
          <a:prstGeom prst="rect">
            <a:avLst/>
          </a:prstGeom>
          <a:solidFill>
            <a:srgbClr val="1B2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ln w="12700" cmpd="sng"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r>
              <a:rPr lang="hu-HU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Lato Light"/>
                <a:cs typeface="Lato Light"/>
              </a:defRPr>
            </a:lvl1pPr>
            <a:lvl2pPr>
              <a:defRPr>
                <a:solidFill>
                  <a:srgbClr val="FFFFFF"/>
                </a:solidFill>
                <a:latin typeface="Lato Light"/>
                <a:cs typeface="Lato Light"/>
              </a:defRPr>
            </a:lvl2pPr>
            <a:lvl3pPr>
              <a:defRPr>
                <a:solidFill>
                  <a:srgbClr val="FFFFFF"/>
                </a:solidFill>
                <a:latin typeface="Lato Light"/>
                <a:cs typeface="Lato Light"/>
              </a:defRPr>
            </a:lvl3pPr>
            <a:lvl4pPr>
              <a:defRPr>
                <a:solidFill>
                  <a:srgbClr val="FFFFFF"/>
                </a:solidFill>
                <a:latin typeface="Lato Light"/>
                <a:cs typeface="Lato Light"/>
              </a:defRPr>
            </a:lvl4pPr>
            <a:lvl5pPr>
              <a:defRPr>
                <a:solidFill>
                  <a:srgbClr val="FFFFFF"/>
                </a:solidFill>
                <a:latin typeface="Lato Light"/>
                <a:cs typeface="Lato Light"/>
              </a:defRPr>
            </a:lvl5pPr>
          </a:lstStyle>
          <a:p>
            <a:pPr lvl="0"/>
            <a:r>
              <a:rPr lang="hu-HU" dirty="0" smtClean="0"/>
              <a:t>Content</a:t>
            </a:r>
          </a:p>
          <a:p>
            <a:pPr lvl="1"/>
            <a:r>
              <a:rPr lang="hu-HU" dirty="0" smtClean="0"/>
              <a:t>Second level</a:t>
            </a:r>
          </a:p>
          <a:p>
            <a:pPr lvl="2"/>
            <a:r>
              <a:rPr lang="hu-HU" dirty="0" smtClean="0"/>
              <a:t>Third level</a:t>
            </a:r>
          </a:p>
          <a:p>
            <a:pPr lvl="3"/>
            <a:r>
              <a:rPr lang="hu-HU" dirty="0" smtClean="0"/>
              <a:t>Fourth level</a:t>
            </a:r>
          </a:p>
          <a:p>
            <a:pPr lvl="4"/>
            <a:r>
              <a:rPr lang="hu-HU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>
            <a:lvl1pPr>
              <a:defRPr>
                <a:solidFill>
                  <a:srgbClr val="C6CACE"/>
                </a:solidFill>
              </a:defRPr>
            </a:lvl1pPr>
          </a:lstStyle>
          <a:p>
            <a:r>
              <a:rPr lang="en-US" dirty="0" smtClean="0"/>
              <a:t>Supercharge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6CACE"/>
                </a:solidFill>
              </a:defRPr>
            </a:lvl1pPr>
          </a:lstStyle>
          <a:p>
            <a:fld id="{5502FBC5-8778-C947-B474-0ABDF351805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457200" y="1442379"/>
            <a:ext cx="8229600" cy="0"/>
          </a:xfrm>
          <a:prstGeom prst="line">
            <a:avLst/>
          </a:prstGeom>
          <a:ln w="3175" cmpd="sng">
            <a:solidFill>
              <a:srgbClr val="F86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771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 dark">
    <p:bg>
      <p:bgPr>
        <a:solidFill>
          <a:srgbClr val="223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9079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ercharge intro">
    <p:bg>
      <p:bgPr>
        <a:solidFill>
          <a:srgbClr val="223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55822"/>
            <a:ext cx="7772400" cy="90130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r>
              <a:rPr lang="hu-HU" dirty="0" smtClean="0"/>
              <a:t>Title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057124"/>
            <a:ext cx="7772400" cy="1184590"/>
          </a:xfrm>
        </p:spPr>
        <p:txBody>
          <a:bodyPr anchor="t">
            <a:normAutofit/>
          </a:bodyPr>
          <a:lstStyle>
            <a:lvl1pPr marL="0" indent="0" algn="l">
              <a:buNone/>
              <a:defRPr sz="3200">
                <a:solidFill>
                  <a:srgbClr val="C6CACE"/>
                </a:solidFill>
                <a:latin typeface="Lato Light"/>
                <a:cs typeface="Lato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Subtite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85800" y="3241714"/>
            <a:ext cx="7772400" cy="266278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EFEFEF"/>
                </a:solidFill>
                <a:latin typeface="Lato Light"/>
                <a:cs typeface="Lato Ligh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hu-HU" dirty="0" smtClean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36651267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7"/>
          <p:cNvSpPr/>
          <p:nvPr userDrawn="1"/>
        </p:nvSpPr>
        <p:spPr>
          <a:xfrm>
            <a:off x="44450" y="6224712"/>
            <a:ext cx="9099550" cy="63328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 dirty="0" smtClean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ln w="12700" cmpd="sng">
            <a:noFill/>
          </a:ln>
        </p:spPr>
        <p:txBody>
          <a:bodyPr/>
          <a:lstStyle>
            <a:lvl1pPr>
              <a:defRPr>
                <a:latin typeface="Lato Light"/>
                <a:cs typeface="Lato Light"/>
              </a:defRPr>
            </a:lvl1pPr>
          </a:lstStyle>
          <a:p>
            <a:r>
              <a:rPr lang="hu-HU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Lato Light"/>
                <a:cs typeface="Lato Light"/>
              </a:defRPr>
            </a:lvl1pPr>
            <a:lvl2pPr>
              <a:defRPr>
                <a:latin typeface="Lato Light"/>
                <a:cs typeface="Lato Light"/>
              </a:defRPr>
            </a:lvl2pPr>
            <a:lvl3pPr>
              <a:defRPr>
                <a:latin typeface="Lato Light"/>
                <a:cs typeface="Lato Light"/>
              </a:defRPr>
            </a:lvl3pPr>
            <a:lvl4pPr>
              <a:defRPr>
                <a:latin typeface="Lato Light"/>
                <a:cs typeface="Lato Light"/>
              </a:defRPr>
            </a:lvl4pPr>
            <a:lvl5pPr>
              <a:defRPr>
                <a:latin typeface="Lato Light"/>
                <a:cs typeface="Lato Light"/>
              </a:defRPr>
            </a:lvl5pPr>
          </a:lstStyle>
          <a:p>
            <a:pPr lvl="0"/>
            <a:r>
              <a:rPr lang="hu-HU" dirty="0" smtClean="0"/>
              <a:t>Content</a:t>
            </a:r>
          </a:p>
          <a:p>
            <a:pPr lvl="1"/>
            <a:r>
              <a:rPr lang="hu-HU" dirty="0" smtClean="0"/>
              <a:t>Second level</a:t>
            </a:r>
          </a:p>
          <a:p>
            <a:pPr lvl="2"/>
            <a:r>
              <a:rPr lang="hu-HU" dirty="0" smtClean="0"/>
              <a:t>Third level</a:t>
            </a:r>
          </a:p>
          <a:p>
            <a:pPr lvl="3"/>
            <a:r>
              <a:rPr lang="hu-HU" dirty="0" smtClean="0"/>
              <a:t>Fourth level</a:t>
            </a:r>
          </a:p>
          <a:p>
            <a:pPr lvl="4"/>
            <a:r>
              <a:rPr lang="hu-HU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 smtClean="0"/>
              <a:t>Supercharge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2FBC5-8778-C947-B474-0ABDF351805E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457200" y="1442379"/>
            <a:ext cx="8229600" cy="0"/>
          </a:xfrm>
          <a:prstGeom prst="line">
            <a:avLst/>
          </a:prstGeom>
          <a:ln w="3175" cmpd="sng">
            <a:solidFill>
              <a:srgbClr val="F86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815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695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layout dark">
    <p:bg>
      <p:bgPr>
        <a:solidFill>
          <a:srgbClr val="223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 flipH="1">
            <a:off x="457200" y="1442379"/>
            <a:ext cx="8229600" cy="0"/>
          </a:xfrm>
          <a:prstGeom prst="line">
            <a:avLst/>
          </a:prstGeom>
          <a:ln w="3175" cmpd="sng">
            <a:solidFill>
              <a:srgbClr val="F86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457200" y="1464829"/>
            <a:ext cx="8229600" cy="497839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rgbClr val="C6CACE"/>
                </a:solidFill>
                <a:latin typeface="Lato Light"/>
                <a:cs typeface="Lato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Subtite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r>
              <a:rPr lang="hu-HU" dirty="0" smtClean="0"/>
              <a:t>Title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0" y="2127598"/>
            <a:ext cx="8229600" cy="4304952"/>
          </a:xfrm>
        </p:spPr>
        <p:txBody>
          <a:bodyPr numCol="2" spcCol="360000">
            <a:normAutofit/>
          </a:bodyPr>
          <a:lstStyle>
            <a:lvl1pPr marL="0" indent="0" algn="just">
              <a:lnSpc>
                <a:spcPct val="150000"/>
              </a:lnSpc>
              <a:buNone/>
              <a:defRPr sz="120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hu-HU" dirty="0" smtClean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548575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layout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 flipH="1">
            <a:off x="457200" y="1442379"/>
            <a:ext cx="8229600" cy="0"/>
          </a:xfrm>
          <a:prstGeom prst="line">
            <a:avLst/>
          </a:prstGeom>
          <a:ln w="3175" cmpd="sng">
            <a:solidFill>
              <a:srgbClr val="F86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457200" y="1464829"/>
            <a:ext cx="8229600" cy="497839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rgbClr val="364652"/>
                </a:solidFill>
                <a:latin typeface="Lato Light"/>
                <a:cs typeface="Lato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Subtite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Lato Light"/>
                <a:cs typeface="Lato Light"/>
              </a:defRPr>
            </a:lvl1pPr>
          </a:lstStyle>
          <a:p>
            <a:r>
              <a:rPr lang="hu-HU" dirty="0" smtClean="0"/>
              <a:t>Title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0" y="2127598"/>
            <a:ext cx="8229600" cy="4304952"/>
          </a:xfrm>
        </p:spPr>
        <p:txBody>
          <a:bodyPr numCol="2" spcCol="360000">
            <a:normAutofit/>
          </a:bodyPr>
          <a:lstStyle>
            <a:lvl1pPr marL="0" indent="0" algn="just">
              <a:lnSpc>
                <a:spcPct val="150000"/>
              </a:lnSpc>
              <a:buNone/>
              <a:defRPr sz="1200">
                <a:solidFill>
                  <a:srgbClr val="1B2832"/>
                </a:solidFill>
                <a:latin typeface="Lato Light"/>
                <a:cs typeface="Lato Ligh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hu-HU" dirty="0" smtClean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1327228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ontent dark">
    <p:bg>
      <p:bgPr>
        <a:solidFill>
          <a:srgbClr val="223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7"/>
          <p:cNvSpPr/>
          <p:nvPr userDrawn="1"/>
        </p:nvSpPr>
        <p:spPr>
          <a:xfrm>
            <a:off x="44450" y="6224712"/>
            <a:ext cx="9099550" cy="633288"/>
          </a:xfrm>
          <a:prstGeom prst="rect">
            <a:avLst/>
          </a:prstGeom>
          <a:solidFill>
            <a:srgbClr val="1B2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 dirty="0" smtClean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r>
              <a:rPr lang="hu-HU" dirty="0" smtClean="0"/>
              <a:t>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>
            <a:lvl1pPr>
              <a:defRPr>
                <a:solidFill>
                  <a:srgbClr val="C6CACE"/>
                </a:solidFill>
              </a:defRPr>
            </a:lvl1pPr>
          </a:lstStyle>
          <a:p>
            <a:r>
              <a:rPr lang="en-US" smtClean="0"/>
              <a:t>Supercharge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6CACE"/>
                </a:solidFill>
              </a:defRPr>
            </a:lvl1pPr>
          </a:lstStyle>
          <a:p>
            <a:fld id="{5502FBC5-8778-C947-B474-0ABDF35180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44450" y="1915466"/>
            <a:ext cx="5652120" cy="3778281"/>
          </a:xfrm>
          <a:prstGeom prst="rect">
            <a:avLst/>
          </a:prstGeom>
          <a:solidFill>
            <a:srgbClr val="1B2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954424" y="1915466"/>
            <a:ext cx="2732376" cy="38758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hu-HU" dirty="0" smtClean="0"/>
              <a:t>Title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457200" y="1442379"/>
            <a:ext cx="8229600" cy="0"/>
          </a:xfrm>
          <a:prstGeom prst="line">
            <a:avLst/>
          </a:prstGeom>
          <a:ln w="3175" cmpd="sng">
            <a:solidFill>
              <a:srgbClr val="F86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954424" y="2486429"/>
            <a:ext cx="2732376" cy="320731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EFEFEF"/>
                </a:solidFill>
                <a:latin typeface="Lato Light"/>
                <a:cs typeface="Lato Ligh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hu-HU" dirty="0" smtClean="0"/>
              <a:t>Content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4" hasCustomPrompt="1"/>
          </p:nvPr>
        </p:nvSpPr>
        <p:spPr>
          <a:xfrm>
            <a:off x="44450" y="1915466"/>
            <a:ext cx="5652120" cy="37782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03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7"/>
          <p:cNvSpPr/>
          <p:nvPr userDrawn="1"/>
        </p:nvSpPr>
        <p:spPr>
          <a:xfrm>
            <a:off x="44450" y="6224712"/>
            <a:ext cx="9099550" cy="63328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 dirty="0" smtClean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Lato Light"/>
                <a:cs typeface="Lato Light"/>
              </a:defRPr>
            </a:lvl1pPr>
          </a:lstStyle>
          <a:p>
            <a:r>
              <a:rPr lang="hu-HU" dirty="0" smtClean="0"/>
              <a:t>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 smtClean="0"/>
              <a:t>Supercharge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2FBC5-8778-C947-B474-0ABDF351805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44450" y="1915466"/>
            <a:ext cx="5652120" cy="3778281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954424" y="1915466"/>
            <a:ext cx="2732376" cy="387585"/>
          </a:xfrm>
        </p:spPr>
        <p:txBody>
          <a:bodyPr/>
          <a:lstStyle>
            <a:lvl1pPr marL="0" indent="0">
              <a:buNone/>
              <a:defRPr>
                <a:latin typeface="Lato Light"/>
                <a:cs typeface="Lato Light"/>
              </a:defRPr>
            </a:lvl1pPr>
          </a:lstStyle>
          <a:p>
            <a:pPr lvl="0"/>
            <a:r>
              <a:rPr lang="hu-HU" dirty="0" smtClean="0"/>
              <a:t>Title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457200" y="1442379"/>
            <a:ext cx="8229600" cy="0"/>
          </a:xfrm>
          <a:prstGeom prst="line">
            <a:avLst/>
          </a:prstGeom>
          <a:ln w="3175" cmpd="sng">
            <a:solidFill>
              <a:srgbClr val="F86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954424" y="2486429"/>
            <a:ext cx="2732376" cy="320731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878787"/>
                </a:solidFill>
                <a:latin typeface="Lato Light"/>
                <a:cs typeface="Lato Ligh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hu-HU" dirty="0" smtClean="0"/>
              <a:t>Content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4" hasCustomPrompt="1"/>
          </p:nvPr>
        </p:nvSpPr>
        <p:spPr>
          <a:xfrm>
            <a:off x="44450" y="1915466"/>
            <a:ext cx="5652120" cy="3778281"/>
          </a:xfrm>
        </p:spPr>
        <p:txBody>
          <a:bodyPr/>
          <a:lstStyle>
            <a:lvl1pPr marL="0" indent="0" algn="ctr">
              <a:buNone/>
              <a:defRPr>
                <a:solidFill>
                  <a:srgbClr val="262626"/>
                </a:solidFill>
                <a:latin typeface="Lato Light"/>
                <a:cs typeface="Lato Ligh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81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9" name="Téglalap 7"/>
          <p:cNvSpPr/>
          <p:nvPr userDrawn="1"/>
        </p:nvSpPr>
        <p:spPr>
          <a:xfrm>
            <a:off x="44450" y="6224712"/>
            <a:ext cx="9099550" cy="63328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 dirty="0" smtClean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663952"/>
            <a:ext cx="8229600" cy="1143000"/>
          </a:xfrm>
          <a:ln w="12700" cmpd="sng">
            <a:noFill/>
          </a:ln>
        </p:spPr>
        <p:txBody>
          <a:bodyPr/>
          <a:lstStyle>
            <a:lvl1pPr>
              <a:defRPr>
                <a:latin typeface="Lato Light"/>
                <a:cs typeface="Lato Light"/>
              </a:defRPr>
            </a:lvl1pPr>
          </a:lstStyle>
          <a:p>
            <a:r>
              <a:rPr lang="hu-HU" dirty="0" smtClean="0"/>
              <a:t>Title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 smtClean="0"/>
              <a:t>Supercharge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2FBC5-8778-C947-B474-0ABDF351805E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457200" y="4831693"/>
            <a:ext cx="8229600" cy="0"/>
          </a:xfrm>
          <a:prstGeom prst="line">
            <a:avLst/>
          </a:prstGeom>
          <a:ln w="3175" cmpd="sng">
            <a:solidFill>
              <a:srgbClr val="F86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57200" y="4989135"/>
            <a:ext cx="8229600" cy="113801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878787"/>
                </a:solidFill>
                <a:latin typeface="Lato Light"/>
                <a:cs typeface="Lato Ligh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hu-HU" dirty="0" smtClean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3393838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ercharge contact">
    <p:bg>
      <p:bgPr>
        <a:solidFill>
          <a:srgbClr val="223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55822"/>
            <a:ext cx="7772400" cy="90130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r>
              <a:rPr lang="hu-HU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057124"/>
            <a:ext cx="7772400" cy="1184590"/>
          </a:xfrm>
        </p:spPr>
        <p:txBody>
          <a:bodyPr anchor="t">
            <a:normAutofit/>
          </a:bodyPr>
          <a:lstStyle>
            <a:lvl1pPr marL="0" indent="0" algn="l">
              <a:buNone/>
              <a:defRPr sz="3200">
                <a:solidFill>
                  <a:srgbClr val="C6CACE"/>
                </a:solidFill>
                <a:latin typeface="Lato Light"/>
                <a:cs typeface="Lato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Subtite</a:t>
            </a:r>
            <a:endParaRPr lang="en-US" dirty="0"/>
          </a:p>
        </p:txBody>
      </p:sp>
      <p:pic>
        <p:nvPicPr>
          <p:cNvPr id="10" name="Picture 9" descr="supercharge_logo.eps"/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493" y="-1967031"/>
            <a:ext cx="10764120" cy="10800000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1" hasCustomPrompt="1"/>
          </p:nvPr>
        </p:nvSpPr>
        <p:spPr>
          <a:xfrm>
            <a:off x="2481263" y="3549650"/>
            <a:ext cx="5976937" cy="1589088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Lato Light"/>
                <a:cs typeface="Lato Ligh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 smtClean="0"/>
              <a:t>Content</a:t>
            </a:r>
            <a:endParaRPr lang="en-US" dirty="0"/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685800" y="3549650"/>
            <a:ext cx="1589088" cy="1589088"/>
          </a:xfrm>
          <a:prstGeom prst="ellipse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685800" y="5828722"/>
            <a:ext cx="7772400" cy="428953"/>
          </a:xfrm>
        </p:spPr>
        <p:txBody>
          <a:bodyPr anchor="ctr"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Lato Light"/>
                <a:cs typeface="Lato Ligh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 smtClean="0"/>
              <a:t>Email / website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0270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ercharge finish">
    <p:bg>
      <p:bgPr>
        <a:solidFill>
          <a:srgbClr val="223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upercharge_logo.eps"/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493" y="-1967031"/>
            <a:ext cx="10764120" cy="10800000"/>
          </a:xfrm>
          <a:prstGeom prst="rect">
            <a:avLst/>
          </a:prstGeom>
        </p:spPr>
      </p:pic>
      <p:pic>
        <p:nvPicPr>
          <p:cNvPr id="5" name="Picture 4" descr="supercharge-logo-text-vertical-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986" y="1730210"/>
            <a:ext cx="4060028" cy="276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666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7"/>
          <p:cNvSpPr/>
          <p:nvPr userDrawn="1"/>
        </p:nvSpPr>
        <p:spPr>
          <a:xfrm>
            <a:off x="44450" y="6224712"/>
            <a:ext cx="9099550" cy="63328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 dirty="0" smtClean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 smtClean="0"/>
              <a:t>Supercharge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2FBC5-8778-C947-B474-0ABDF3518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31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7650" y="2465705"/>
            <a:ext cx="9096350" cy="2506938"/>
          </a:xfrm>
          <a:prstGeom prst="rect">
            <a:avLst/>
          </a:prstGeom>
          <a:solidFill>
            <a:srgbClr val="2233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457200" y="1442379"/>
            <a:ext cx="8229600" cy="0"/>
          </a:xfrm>
          <a:prstGeom prst="line">
            <a:avLst/>
          </a:prstGeom>
          <a:ln w="3175" cmpd="sng">
            <a:solidFill>
              <a:srgbClr val="F86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457200" y="1464829"/>
            <a:ext cx="8229600" cy="497839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rgbClr val="364652"/>
                </a:solidFill>
                <a:latin typeface="Lato Light"/>
                <a:cs typeface="Lato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Subtite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0" y="5295967"/>
            <a:ext cx="8229600" cy="125175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rgbClr val="878787"/>
                </a:solidFill>
                <a:latin typeface="Lato Light"/>
                <a:cs typeface="Lato Ligh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hu-HU" dirty="0" smtClean="0"/>
              <a:t>Content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Lato Light"/>
                <a:cs typeface="Lato Light"/>
              </a:defRPr>
            </a:lvl1pPr>
          </a:lstStyle>
          <a:p>
            <a:r>
              <a:rPr lang="hu-HU" dirty="0" smtClean="0"/>
              <a:t>Title</a:t>
            </a:r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4" hasCustomPrompt="1"/>
          </p:nvPr>
        </p:nvSpPr>
        <p:spPr>
          <a:xfrm>
            <a:off x="457200" y="3035483"/>
            <a:ext cx="8229600" cy="906348"/>
          </a:xfrm>
        </p:spPr>
        <p:txBody>
          <a:bodyPr>
            <a:noAutofit/>
          </a:bodyPr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Multi lined content comes here</a:t>
            </a:r>
            <a:endParaRPr lang="en-US" dirty="0"/>
          </a:p>
        </p:txBody>
      </p:sp>
      <p:sp>
        <p:nvSpPr>
          <p:cNvPr id="21" name="Content Placeholder 19"/>
          <p:cNvSpPr>
            <a:spLocks noGrp="1"/>
          </p:cNvSpPr>
          <p:nvPr>
            <p:ph sz="quarter" idx="15" hasCustomPrompt="1"/>
          </p:nvPr>
        </p:nvSpPr>
        <p:spPr>
          <a:xfrm>
            <a:off x="457200" y="4016049"/>
            <a:ext cx="8229600" cy="465767"/>
          </a:xfrm>
        </p:spPr>
        <p:txBody>
          <a:bodyPr>
            <a:noAutofit/>
          </a:bodyPr>
          <a:lstStyle>
            <a:lvl1pPr marL="0" indent="0" algn="r">
              <a:buNone/>
              <a:defRPr sz="1800" baseline="0">
                <a:solidFill>
                  <a:srgbClr val="C6CACE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n-US" dirty="0" smtClean="0"/>
              <a:t>Sub 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398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7"/>
          <p:cNvSpPr/>
          <p:nvPr userDrawn="1"/>
        </p:nvSpPr>
        <p:spPr>
          <a:xfrm>
            <a:off x="44450" y="6224712"/>
            <a:ext cx="9099550" cy="63328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 dirty="0" smtClean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ln w="12700" cmpd="sng">
            <a:noFill/>
          </a:ln>
        </p:spPr>
        <p:txBody>
          <a:bodyPr/>
          <a:lstStyle>
            <a:lvl1pPr>
              <a:defRPr>
                <a:latin typeface="Lato Light"/>
                <a:cs typeface="Lato Light"/>
              </a:defRPr>
            </a:lvl1pPr>
          </a:lstStyle>
          <a:p>
            <a:r>
              <a:rPr lang="hu-HU" dirty="0" smtClean="0"/>
              <a:t>Title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 smtClean="0"/>
              <a:t>Supercharge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2FBC5-8778-C947-B474-0ABDF351805E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457200" y="1442379"/>
            <a:ext cx="8229600" cy="0"/>
          </a:xfrm>
          <a:prstGeom prst="line">
            <a:avLst/>
          </a:prstGeom>
          <a:ln w="3175" cmpd="sng">
            <a:solidFill>
              <a:srgbClr val="F86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539552" y="1511678"/>
            <a:ext cx="1368153" cy="1368152"/>
          </a:xfrm>
          <a:prstGeom prst="ellipse">
            <a:avLst/>
          </a:prstGeom>
          <a:ln>
            <a:solidFill>
              <a:srgbClr val="C6CACE"/>
            </a:solidFill>
          </a:ln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0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4721588" y="1511678"/>
            <a:ext cx="1368153" cy="1368152"/>
          </a:xfrm>
          <a:prstGeom prst="ellipse">
            <a:avLst/>
          </a:prstGeom>
          <a:ln>
            <a:solidFill>
              <a:srgbClr val="C6CACE"/>
            </a:solidFill>
          </a:ln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2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539552" y="3192560"/>
            <a:ext cx="1368153" cy="1368152"/>
          </a:xfrm>
          <a:prstGeom prst="ellipse">
            <a:avLst/>
          </a:prstGeom>
          <a:ln>
            <a:solidFill>
              <a:srgbClr val="C6CACE"/>
            </a:solidFill>
          </a:ln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</a:lstStyle>
          <a:p>
            <a:endParaRPr lang="en-US"/>
          </a:p>
        </p:txBody>
      </p:sp>
      <p:sp>
        <p:nvSpPr>
          <p:cNvPr id="13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4721588" y="3192560"/>
            <a:ext cx="1368153" cy="1368152"/>
          </a:xfrm>
          <a:prstGeom prst="ellipse">
            <a:avLst/>
          </a:prstGeom>
          <a:ln>
            <a:solidFill>
              <a:srgbClr val="C6CACE"/>
            </a:solidFill>
          </a:ln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</a:lstStyle>
          <a:p>
            <a:endParaRPr lang="en-US"/>
          </a:p>
        </p:txBody>
      </p:sp>
      <p:sp>
        <p:nvSpPr>
          <p:cNvPr id="14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539552" y="4806207"/>
            <a:ext cx="1368153" cy="1368152"/>
          </a:xfrm>
          <a:prstGeom prst="ellipse">
            <a:avLst/>
          </a:prstGeom>
          <a:ln>
            <a:solidFill>
              <a:srgbClr val="C6CACE"/>
            </a:solidFill>
          </a:ln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</a:lstStyle>
          <a:p>
            <a:endParaRPr lang="en-US"/>
          </a:p>
        </p:txBody>
      </p:sp>
      <p:sp>
        <p:nvSpPr>
          <p:cNvPr id="15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4721588" y="4806207"/>
            <a:ext cx="1368153" cy="1368152"/>
          </a:xfrm>
          <a:prstGeom prst="ellipse">
            <a:avLst/>
          </a:prstGeom>
          <a:ln>
            <a:solidFill>
              <a:srgbClr val="C6CACE"/>
            </a:solidFill>
          </a:ln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</a:lstStyle>
          <a:p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091157" y="2154181"/>
            <a:ext cx="2358965" cy="536334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 baseline="0">
                <a:solidFill>
                  <a:srgbClr val="878787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Position + </a:t>
            </a:r>
            <a:r>
              <a:rPr lang="en-US" sz="1200" dirty="0" smtClean="0"/>
              <a:t>Company name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090057" y="1796886"/>
            <a:ext cx="2360065" cy="337495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>
                <a:solidFill>
                  <a:srgbClr val="36465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User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dirty="0" smtClean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324354" y="2154181"/>
            <a:ext cx="2358965" cy="548092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>
                <a:solidFill>
                  <a:srgbClr val="878787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Position + </a:t>
            </a:r>
            <a:r>
              <a:rPr lang="en-US" sz="1200" dirty="0" smtClean="0"/>
              <a:t>Company name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323254" y="1796886"/>
            <a:ext cx="2360065" cy="337495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>
                <a:solidFill>
                  <a:srgbClr val="36465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User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dirty="0" smtClean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2091157" y="3901753"/>
            <a:ext cx="2358965" cy="548092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>
                <a:solidFill>
                  <a:srgbClr val="878787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Position + </a:t>
            </a:r>
            <a:r>
              <a:rPr lang="en-US" sz="1200" dirty="0" smtClean="0"/>
              <a:t>Company name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2090057" y="3544458"/>
            <a:ext cx="2360065" cy="337495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>
                <a:solidFill>
                  <a:srgbClr val="36465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User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dirty="0" smtClean="0"/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6324354" y="3901753"/>
            <a:ext cx="2358965" cy="548092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>
                <a:solidFill>
                  <a:srgbClr val="878787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Position + </a:t>
            </a:r>
            <a:r>
              <a:rPr lang="en-US" sz="1200" dirty="0" smtClean="0"/>
              <a:t>Company 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dirty="0" smtClean="0"/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6323254" y="3544458"/>
            <a:ext cx="2360065" cy="337495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>
                <a:solidFill>
                  <a:srgbClr val="36465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User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dirty="0" smtClean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2091157" y="5557937"/>
            <a:ext cx="2358965" cy="548092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>
                <a:solidFill>
                  <a:srgbClr val="878787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Position + </a:t>
            </a:r>
            <a:r>
              <a:rPr lang="en-US" sz="1200" dirty="0" smtClean="0"/>
              <a:t>Company name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2090057" y="5200642"/>
            <a:ext cx="2360065" cy="337495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>
                <a:solidFill>
                  <a:srgbClr val="36465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User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dirty="0" smtClean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6324354" y="5557937"/>
            <a:ext cx="2358965" cy="548092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>
                <a:solidFill>
                  <a:srgbClr val="878787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Position + </a:t>
            </a:r>
            <a:r>
              <a:rPr lang="en-US" sz="1200" dirty="0" smtClean="0"/>
              <a:t>Company 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dirty="0" smtClean="0"/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6323254" y="5200642"/>
            <a:ext cx="2360065" cy="337495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>
                <a:solidFill>
                  <a:srgbClr val="36465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User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84287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intr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7"/>
          <p:cNvSpPr/>
          <p:nvPr userDrawn="1"/>
        </p:nvSpPr>
        <p:spPr>
          <a:xfrm>
            <a:off x="44450" y="6224712"/>
            <a:ext cx="9099550" cy="63328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 dirty="0" smtClean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ln w="12700" cmpd="sng">
            <a:noFill/>
          </a:ln>
        </p:spPr>
        <p:txBody>
          <a:bodyPr/>
          <a:lstStyle>
            <a:lvl1pPr>
              <a:defRPr>
                <a:latin typeface="Lato Light"/>
                <a:cs typeface="Lato Light"/>
              </a:defRPr>
            </a:lvl1pPr>
          </a:lstStyle>
          <a:p>
            <a:r>
              <a:rPr lang="hu-HU" dirty="0" smtClean="0"/>
              <a:t>Title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 smtClean="0"/>
              <a:t>Supercharge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2FBC5-8778-C947-B474-0ABDF351805E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457200" y="1442379"/>
            <a:ext cx="8229600" cy="0"/>
          </a:xfrm>
          <a:prstGeom prst="line">
            <a:avLst/>
          </a:prstGeom>
          <a:ln w="3175" cmpd="sng">
            <a:solidFill>
              <a:srgbClr val="F86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539552" y="1511678"/>
            <a:ext cx="1368153" cy="1368152"/>
          </a:xfrm>
          <a:prstGeom prst="ellipse">
            <a:avLst/>
          </a:prstGeom>
          <a:ln>
            <a:solidFill>
              <a:srgbClr val="C6CACE"/>
            </a:solidFill>
          </a:ln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0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4721588" y="1511678"/>
            <a:ext cx="1368153" cy="1368152"/>
          </a:xfrm>
          <a:prstGeom prst="ellipse">
            <a:avLst/>
          </a:prstGeom>
          <a:ln>
            <a:solidFill>
              <a:srgbClr val="C6CACE"/>
            </a:solidFill>
          </a:ln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2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539552" y="3192560"/>
            <a:ext cx="1368153" cy="1368152"/>
          </a:xfrm>
          <a:prstGeom prst="ellipse">
            <a:avLst/>
          </a:prstGeom>
          <a:ln>
            <a:solidFill>
              <a:srgbClr val="C6CACE"/>
            </a:solidFill>
          </a:ln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</a:lstStyle>
          <a:p>
            <a:endParaRPr lang="en-US"/>
          </a:p>
        </p:txBody>
      </p:sp>
      <p:sp>
        <p:nvSpPr>
          <p:cNvPr id="13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4721588" y="3192560"/>
            <a:ext cx="1368153" cy="1368152"/>
          </a:xfrm>
          <a:prstGeom prst="ellipse">
            <a:avLst/>
          </a:prstGeom>
          <a:ln>
            <a:solidFill>
              <a:srgbClr val="C6CACE"/>
            </a:solidFill>
          </a:ln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</a:lstStyle>
          <a:p>
            <a:endParaRPr lang="en-US"/>
          </a:p>
        </p:txBody>
      </p:sp>
      <p:sp>
        <p:nvSpPr>
          <p:cNvPr id="14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539552" y="4806207"/>
            <a:ext cx="1368153" cy="1368152"/>
          </a:xfrm>
          <a:prstGeom prst="ellipse">
            <a:avLst/>
          </a:prstGeom>
          <a:ln>
            <a:solidFill>
              <a:srgbClr val="C6CACE"/>
            </a:solidFill>
          </a:ln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</a:lstStyle>
          <a:p>
            <a:endParaRPr lang="en-US"/>
          </a:p>
        </p:txBody>
      </p:sp>
      <p:sp>
        <p:nvSpPr>
          <p:cNvPr id="15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4721588" y="4806207"/>
            <a:ext cx="1368153" cy="1368152"/>
          </a:xfrm>
          <a:prstGeom prst="ellipse">
            <a:avLst/>
          </a:prstGeom>
          <a:ln>
            <a:solidFill>
              <a:srgbClr val="C6CACE"/>
            </a:solidFill>
          </a:ln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</a:lstStyle>
          <a:p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091157" y="1890277"/>
            <a:ext cx="2358965" cy="303293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 baseline="0">
                <a:solidFill>
                  <a:srgbClr val="878787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Position + </a:t>
            </a:r>
            <a:r>
              <a:rPr lang="en-US" sz="1200" dirty="0" smtClean="0"/>
              <a:t>Company name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090057" y="1532982"/>
            <a:ext cx="2360065" cy="337495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>
                <a:solidFill>
                  <a:srgbClr val="36465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User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dirty="0" smtClean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324354" y="1890277"/>
            <a:ext cx="2358965" cy="303293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>
                <a:solidFill>
                  <a:srgbClr val="878787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Position + </a:t>
            </a:r>
            <a:r>
              <a:rPr lang="en-US" sz="1200" dirty="0" smtClean="0"/>
              <a:t>Company name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323254" y="1532982"/>
            <a:ext cx="2360065" cy="337495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>
                <a:solidFill>
                  <a:srgbClr val="36465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User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dirty="0" smtClean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2091157" y="3588367"/>
            <a:ext cx="2358965" cy="270995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>
                <a:solidFill>
                  <a:srgbClr val="878787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Position + </a:t>
            </a:r>
            <a:r>
              <a:rPr lang="en-US" sz="1200" dirty="0" smtClean="0"/>
              <a:t>Company name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2090057" y="3231072"/>
            <a:ext cx="2360065" cy="337495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>
                <a:solidFill>
                  <a:srgbClr val="36465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User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dirty="0" smtClean="0"/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6324354" y="3588367"/>
            <a:ext cx="2358965" cy="270995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>
                <a:solidFill>
                  <a:srgbClr val="878787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Position + </a:t>
            </a:r>
            <a:r>
              <a:rPr lang="en-US" sz="1200" dirty="0" smtClean="0"/>
              <a:t>Company 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dirty="0" smtClean="0"/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6323254" y="3231072"/>
            <a:ext cx="2360065" cy="337495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>
                <a:solidFill>
                  <a:srgbClr val="36465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User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dirty="0" smtClean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2091157" y="5203316"/>
            <a:ext cx="2358965" cy="272358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>
                <a:solidFill>
                  <a:srgbClr val="878787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Position + </a:t>
            </a:r>
            <a:r>
              <a:rPr lang="en-US" sz="1200" dirty="0" smtClean="0"/>
              <a:t>Company name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2090057" y="4846021"/>
            <a:ext cx="2360065" cy="337495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>
                <a:solidFill>
                  <a:srgbClr val="36465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User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dirty="0" smtClean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6324354" y="5203316"/>
            <a:ext cx="2358965" cy="272358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>
                <a:solidFill>
                  <a:srgbClr val="878787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Position + </a:t>
            </a:r>
            <a:r>
              <a:rPr lang="en-US" sz="1200" dirty="0" smtClean="0"/>
              <a:t>Company 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dirty="0" smtClean="0"/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6323254" y="4846021"/>
            <a:ext cx="2360065" cy="337495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>
                <a:solidFill>
                  <a:srgbClr val="36465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User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dirty="0" smtClean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30" hasCustomPrompt="1"/>
          </p:nvPr>
        </p:nvSpPr>
        <p:spPr>
          <a:xfrm>
            <a:off x="2091157" y="2103606"/>
            <a:ext cx="2358965" cy="685507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 b="0" baseline="0">
                <a:solidFill>
                  <a:srgbClr val="878787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Description</a:t>
            </a:r>
            <a:endParaRPr lang="en-US" sz="1200" dirty="0" smtClean="0"/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6327835" y="2103606"/>
            <a:ext cx="2358965" cy="685507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 b="0" baseline="0">
                <a:solidFill>
                  <a:srgbClr val="878787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Description</a:t>
            </a:r>
            <a:endParaRPr lang="en-US" sz="1200" dirty="0" smtClean="0"/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6323254" y="3784488"/>
            <a:ext cx="2358965" cy="685507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 b="0" baseline="0">
                <a:solidFill>
                  <a:srgbClr val="878787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Description</a:t>
            </a:r>
            <a:endParaRPr lang="en-US" sz="1200" dirty="0" smtClean="0"/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2091157" y="3784488"/>
            <a:ext cx="2358965" cy="685507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 b="0" baseline="0">
                <a:solidFill>
                  <a:srgbClr val="878787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Description</a:t>
            </a:r>
            <a:endParaRPr lang="en-US" sz="1200" dirty="0" smtClean="0"/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2090057" y="5398135"/>
            <a:ext cx="2358965" cy="685507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 b="0" baseline="0">
                <a:solidFill>
                  <a:srgbClr val="878787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Description</a:t>
            </a:r>
            <a:endParaRPr lang="en-US" sz="1200" dirty="0" smtClean="0"/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6322780" y="5398135"/>
            <a:ext cx="2358965" cy="685507"/>
          </a:xfrm>
        </p:spPr>
        <p:txBody>
          <a:bodyPr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 b="0" baseline="0">
                <a:solidFill>
                  <a:srgbClr val="878787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Description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455547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ed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7"/>
          <p:cNvSpPr/>
          <p:nvPr userDrawn="1"/>
        </p:nvSpPr>
        <p:spPr>
          <a:xfrm>
            <a:off x="44450" y="6224712"/>
            <a:ext cx="9099550" cy="63328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 dirty="0" smtClean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ln w="12700" cmpd="sng">
            <a:noFill/>
          </a:ln>
        </p:spPr>
        <p:txBody>
          <a:bodyPr/>
          <a:lstStyle>
            <a:lvl1pPr>
              <a:defRPr>
                <a:latin typeface="Lato Light"/>
                <a:cs typeface="Lato Light"/>
              </a:defRPr>
            </a:lvl1pPr>
          </a:lstStyle>
          <a:p>
            <a:r>
              <a:rPr lang="hu-HU" dirty="0" smtClean="0"/>
              <a:t>Title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 smtClean="0"/>
              <a:t>Supercharge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2FBC5-8778-C947-B474-0ABDF351805E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457200" y="1442379"/>
            <a:ext cx="8229600" cy="0"/>
          </a:xfrm>
          <a:prstGeom prst="line">
            <a:avLst/>
          </a:prstGeom>
          <a:ln w="3175" cmpd="sng">
            <a:solidFill>
              <a:srgbClr val="F86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751212" y="1885006"/>
            <a:ext cx="1368153" cy="1368152"/>
          </a:xfrm>
          <a:prstGeom prst="ellipse">
            <a:avLst/>
          </a:prstGeom>
          <a:ln>
            <a:solidFill>
              <a:srgbClr val="C6CACE"/>
            </a:solidFill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endParaRPr lang="en-US" dirty="0"/>
          </a:p>
        </p:txBody>
      </p:sp>
      <p:cxnSp>
        <p:nvCxnSpPr>
          <p:cNvPr id="82" name="Straight Connector 81"/>
          <p:cNvCxnSpPr/>
          <p:nvPr userDrawn="1"/>
        </p:nvCxnSpPr>
        <p:spPr>
          <a:xfrm>
            <a:off x="2448971" y="1865204"/>
            <a:ext cx="0" cy="414882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 userDrawn="1"/>
        </p:nvCxnSpPr>
        <p:spPr>
          <a:xfrm>
            <a:off x="5436096" y="1865204"/>
            <a:ext cx="0" cy="414882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55" hasCustomPrompt="1"/>
          </p:nvPr>
        </p:nvSpPr>
        <p:spPr>
          <a:xfrm>
            <a:off x="2753525" y="1865204"/>
            <a:ext cx="2389187" cy="341497"/>
          </a:xfrm>
        </p:spPr>
        <p:txBody>
          <a:bodyPr anchor="ctr"/>
          <a:lstStyle>
            <a:lvl1pPr marL="0" indent="0">
              <a:buNone/>
              <a:defRPr baseline="0">
                <a:solidFill>
                  <a:srgbClr val="364652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n-US" smtClean="0"/>
              <a:t>About user</a:t>
            </a:r>
            <a:endParaRPr lang="en-US"/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56" hasCustomPrompt="1"/>
          </p:nvPr>
        </p:nvSpPr>
        <p:spPr>
          <a:xfrm>
            <a:off x="5725380" y="1865204"/>
            <a:ext cx="2961420" cy="341497"/>
          </a:xfrm>
        </p:spPr>
        <p:txBody>
          <a:bodyPr anchor="ctr"/>
          <a:lstStyle>
            <a:lvl1pPr marL="0" indent="0">
              <a:buNone/>
              <a:defRPr baseline="0">
                <a:solidFill>
                  <a:srgbClr val="364652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n-US" smtClean="0"/>
              <a:t>Representative Clients</a:t>
            </a:r>
            <a:endParaRPr lang="en-US"/>
          </a:p>
        </p:txBody>
      </p:sp>
      <p:sp>
        <p:nvSpPr>
          <p:cNvPr id="9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2753525" y="2369375"/>
            <a:ext cx="2389187" cy="364465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000">
                <a:solidFill>
                  <a:srgbClr val="878787"/>
                </a:solidFill>
                <a:latin typeface="Lato Light"/>
                <a:cs typeface="Lato Ligh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hu-HU" dirty="0" smtClean="0"/>
              <a:t>Content</a:t>
            </a:r>
          </a:p>
        </p:txBody>
      </p:sp>
      <p:sp>
        <p:nvSpPr>
          <p:cNvPr id="91" name="Content Placeholder 2"/>
          <p:cNvSpPr>
            <a:spLocks noGrp="1"/>
          </p:cNvSpPr>
          <p:nvPr>
            <p:ph idx="57" hasCustomPrompt="1"/>
          </p:nvPr>
        </p:nvSpPr>
        <p:spPr>
          <a:xfrm>
            <a:off x="5725380" y="2369375"/>
            <a:ext cx="2961420" cy="364465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000">
                <a:solidFill>
                  <a:srgbClr val="878787"/>
                </a:solidFill>
                <a:latin typeface="Lato Light"/>
                <a:cs typeface="Lato Ligh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hu-HU" dirty="0" smtClean="0"/>
              <a:t>Content</a:t>
            </a:r>
          </a:p>
        </p:txBody>
      </p:sp>
      <p:sp>
        <p:nvSpPr>
          <p:cNvPr id="92" name="Text Placeholder 6"/>
          <p:cNvSpPr>
            <a:spLocks noGrp="1"/>
          </p:cNvSpPr>
          <p:nvPr>
            <p:ph type="body" sz="quarter" idx="58" hasCustomPrompt="1"/>
          </p:nvPr>
        </p:nvSpPr>
        <p:spPr>
          <a:xfrm>
            <a:off x="681710" y="3413200"/>
            <a:ext cx="1517202" cy="34149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solidFill>
                  <a:srgbClr val="364652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smtClean="0"/>
              <a:t>User</a:t>
            </a:r>
            <a:endParaRPr lang="en-US"/>
          </a:p>
        </p:txBody>
      </p:sp>
      <p:sp>
        <p:nvSpPr>
          <p:cNvPr id="97" name="Text Placeholder 6"/>
          <p:cNvSpPr>
            <a:spLocks noGrp="1"/>
          </p:cNvSpPr>
          <p:nvPr>
            <p:ph type="body" sz="quarter" idx="59" hasCustomPrompt="1"/>
          </p:nvPr>
        </p:nvSpPr>
        <p:spPr>
          <a:xfrm>
            <a:off x="681710" y="3647938"/>
            <a:ext cx="1517202" cy="34149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aseline="0">
                <a:solidFill>
                  <a:srgbClr val="878787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smtClean="0"/>
              <a:t>Position</a:t>
            </a:r>
            <a:endParaRPr lang="en-US"/>
          </a:p>
        </p:txBody>
      </p:sp>
      <p:sp>
        <p:nvSpPr>
          <p:cNvPr id="98" name="Content Placeholder 2"/>
          <p:cNvSpPr>
            <a:spLocks noGrp="1"/>
          </p:cNvSpPr>
          <p:nvPr>
            <p:ph idx="60" hasCustomPrompt="1"/>
          </p:nvPr>
        </p:nvSpPr>
        <p:spPr>
          <a:xfrm>
            <a:off x="681711" y="3989435"/>
            <a:ext cx="1517202" cy="1601696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>
                <a:solidFill>
                  <a:srgbClr val="878787"/>
                </a:solidFill>
                <a:latin typeface="Lato Light"/>
                <a:cs typeface="Lato Ligh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hu-HU" dirty="0" smtClean="0"/>
              <a:t>Content</a:t>
            </a:r>
          </a:p>
        </p:txBody>
      </p:sp>
      <p:sp>
        <p:nvSpPr>
          <p:cNvPr id="99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681710" y="5672533"/>
            <a:ext cx="1517202" cy="34149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00" baseline="0">
                <a:solidFill>
                  <a:srgbClr val="F86225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smtClean="0"/>
              <a:t>email@email.com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7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2 i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7"/>
          <p:cNvSpPr/>
          <p:nvPr userDrawn="1"/>
        </p:nvSpPr>
        <p:spPr>
          <a:xfrm>
            <a:off x="44450" y="6224712"/>
            <a:ext cx="9099550" cy="63328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 dirty="0" smtClean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ln w="12700" cmpd="sng">
            <a:noFill/>
          </a:ln>
        </p:spPr>
        <p:txBody>
          <a:bodyPr/>
          <a:lstStyle>
            <a:lvl1pPr>
              <a:defRPr>
                <a:latin typeface="Lato Light"/>
                <a:cs typeface="Lato Light"/>
              </a:defRPr>
            </a:lvl1pPr>
          </a:lstStyle>
          <a:p>
            <a:r>
              <a:rPr lang="hu-HU" dirty="0" smtClean="0"/>
              <a:t>Title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 smtClean="0"/>
              <a:t>Supercharge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2FBC5-8778-C947-B474-0ABDF351805E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457200" y="1442379"/>
            <a:ext cx="8229600" cy="0"/>
          </a:xfrm>
          <a:prstGeom prst="line">
            <a:avLst/>
          </a:prstGeom>
          <a:ln w="3175" cmpd="sng">
            <a:solidFill>
              <a:srgbClr val="F86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311285" y="3471540"/>
            <a:ext cx="2703331" cy="2310558"/>
          </a:xfr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Font typeface="Arial" pitchFamily="34" charset="0"/>
              <a:buNone/>
              <a:defRPr sz="1050" b="0">
                <a:solidFill>
                  <a:srgbClr val="878787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3" name="Oval 2"/>
          <p:cNvSpPr/>
          <p:nvPr userDrawn="1"/>
        </p:nvSpPr>
        <p:spPr>
          <a:xfrm>
            <a:off x="2016359" y="1746566"/>
            <a:ext cx="1258683" cy="1258683"/>
          </a:xfrm>
          <a:prstGeom prst="ellipse">
            <a:avLst/>
          </a:prstGeom>
          <a:solidFill>
            <a:srgbClr val="3646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Picture Placeholder 17"/>
          <p:cNvSpPr>
            <a:spLocks noGrp="1"/>
          </p:cNvSpPr>
          <p:nvPr>
            <p:ph type="pic" sz="quarter" idx="10" hasCustomPrompt="1"/>
          </p:nvPr>
        </p:nvSpPr>
        <p:spPr>
          <a:xfrm>
            <a:off x="2199722" y="1929930"/>
            <a:ext cx="891955" cy="891953"/>
          </a:xfrm>
          <a:prstGeom prst="ellipse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1311285" y="3119251"/>
            <a:ext cx="2703331" cy="328612"/>
          </a:xfrm>
        </p:spPr>
        <p:txBody>
          <a:bodyPr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F86225"/>
              </a:buClr>
              <a:buSzPct val="100000"/>
              <a:buFont typeface="Arial" pitchFamily="34" charset="0"/>
              <a:buNone/>
              <a:tabLst/>
              <a:defRPr sz="1600" b="0" i="0">
                <a:solidFill>
                  <a:srgbClr val="364652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F86225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862492" y="3471540"/>
            <a:ext cx="2703331" cy="2310558"/>
          </a:xfr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Font typeface="Arial" pitchFamily="34" charset="0"/>
              <a:buNone/>
              <a:defRPr sz="1050" b="0">
                <a:solidFill>
                  <a:srgbClr val="878787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33" name="Oval 32"/>
          <p:cNvSpPr/>
          <p:nvPr userDrawn="1"/>
        </p:nvSpPr>
        <p:spPr>
          <a:xfrm>
            <a:off x="5567566" y="1746566"/>
            <a:ext cx="1258683" cy="1258683"/>
          </a:xfrm>
          <a:prstGeom prst="ellipse">
            <a:avLst/>
          </a:prstGeom>
          <a:solidFill>
            <a:srgbClr val="3646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cture Placeholder 17"/>
          <p:cNvSpPr>
            <a:spLocks noGrp="1"/>
          </p:cNvSpPr>
          <p:nvPr>
            <p:ph type="pic" sz="quarter" idx="19" hasCustomPrompt="1"/>
          </p:nvPr>
        </p:nvSpPr>
        <p:spPr>
          <a:xfrm>
            <a:off x="5750929" y="1929930"/>
            <a:ext cx="891955" cy="891953"/>
          </a:xfrm>
          <a:prstGeom prst="ellipse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862492" y="3119251"/>
            <a:ext cx="2703331" cy="328612"/>
          </a:xfrm>
        </p:spPr>
        <p:txBody>
          <a:bodyPr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F86225"/>
              </a:buClr>
              <a:buSzPct val="100000"/>
              <a:buFont typeface="Arial" pitchFamily="34" charset="0"/>
              <a:buNone/>
              <a:tabLst/>
              <a:defRPr sz="1600" b="0" i="0">
                <a:solidFill>
                  <a:srgbClr val="364652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F86225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92218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4 i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7"/>
          <p:cNvSpPr/>
          <p:nvPr userDrawn="1"/>
        </p:nvSpPr>
        <p:spPr>
          <a:xfrm>
            <a:off x="44450" y="6224712"/>
            <a:ext cx="9099550" cy="63328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 dirty="0" smtClean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ln w="12700" cmpd="sng">
            <a:noFill/>
          </a:ln>
        </p:spPr>
        <p:txBody>
          <a:bodyPr/>
          <a:lstStyle>
            <a:lvl1pPr>
              <a:defRPr>
                <a:latin typeface="Lato Light"/>
                <a:cs typeface="Lato Light"/>
              </a:defRPr>
            </a:lvl1pPr>
          </a:lstStyle>
          <a:p>
            <a:r>
              <a:rPr lang="hu-HU" dirty="0" smtClean="0"/>
              <a:t>Title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 smtClean="0"/>
              <a:t>Supercharge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2FBC5-8778-C947-B474-0ABDF351805E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457200" y="1442379"/>
            <a:ext cx="8229600" cy="0"/>
          </a:xfrm>
          <a:prstGeom prst="line">
            <a:avLst/>
          </a:prstGeom>
          <a:ln w="3175" cmpd="sng">
            <a:solidFill>
              <a:srgbClr val="F86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311285" y="3471540"/>
            <a:ext cx="2703331" cy="237823"/>
          </a:xfr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Font typeface="Arial" pitchFamily="34" charset="0"/>
              <a:buNone/>
              <a:defRPr sz="1050" b="0">
                <a:solidFill>
                  <a:srgbClr val="878787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3" name="Oval 2"/>
          <p:cNvSpPr/>
          <p:nvPr userDrawn="1"/>
        </p:nvSpPr>
        <p:spPr>
          <a:xfrm>
            <a:off x="2016359" y="1746566"/>
            <a:ext cx="1258683" cy="1258683"/>
          </a:xfrm>
          <a:prstGeom prst="ellipse">
            <a:avLst/>
          </a:prstGeom>
          <a:solidFill>
            <a:srgbClr val="3646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Picture Placeholder 17"/>
          <p:cNvSpPr>
            <a:spLocks noGrp="1"/>
          </p:cNvSpPr>
          <p:nvPr>
            <p:ph type="pic" sz="quarter" idx="10" hasCustomPrompt="1"/>
          </p:nvPr>
        </p:nvSpPr>
        <p:spPr>
          <a:xfrm>
            <a:off x="2199722" y="1929930"/>
            <a:ext cx="891955" cy="891953"/>
          </a:xfrm>
          <a:prstGeom prst="ellipse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1311285" y="3119251"/>
            <a:ext cx="2703331" cy="328612"/>
          </a:xfrm>
        </p:spPr>
        <p:txBody>
          <a:bodyPr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F86225"/>
              </a:buClr>
              <a:buSzPct val="100000"/>
              <a:buFont typeface="Arial" pitchFamily="34" charset="0"/>
              <a:buNone/>
              <a:tabLst/>
              <a:defRPr sz="1600" b="0" i="0">
                <a:solidFill>
                  <a:srgbClr val="364652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F86225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862492" y="3471540"/>
            <a:ext cx="2703331" cy="237823"/>
          </a:xfr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Font typeface="Arial" pitchFamily="34" charset="0"/>
              <a:buNone/>
              <a:defRPr sz="1050" b="0">
                <a:solidFill>
                  <a:srgbClr val="878787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33" name="Oval 32"/>
          <p:cNvSpPr/>
          <p:nvPr userDrawn="1"/>
        </p:nvSpPr>
        <p:spPr>
          <a:xfrm>
            <a:off x="5567566" y="1746566"/>
            <a:ext cx="1258683" cy="1258683"/>
          </a:xfrm>
          <a:prstGeom prst="ellipse">
            <a:avLst/>
          </a:prstGeom>
          <a:solidFill>
            <a:srgbClr val="3646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cture Placeholder 17"/>
          <p:cNvSpPr>
            <a:spLocks noGrp="1"/>
          </p:cNvSpPr>
          <p:nvPr>
            <p:ph type="pic" sz="quarter" idx="19" hasCustomPrompt="1"/>
          </p:nvPr>
        </p:nvSpPr>
        <p:spPr>
          <a:xfrm>
            <a:off x="5750929" y="1929930"/>
            <a:ext cx="891955" cy="891953"/>
          </a:xfrm>
          <a:prstGeom prst="ellipse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862492" y="3119251"/>
            <a:ext cx="2703331" cy="328612"/>
          </a:xfrm>
        </p:spPr>
        <p:txBody>
          <a:bodyPr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F86225"/>
              </a:buClr>
              <a:buSzPct val="100000"/>
              <a:buFont typeface="Arial" pitchFamily="34" charset="0"/>
              <a:buNone/>
              <a:tabLst/>
              <a:defRPr sz="1600" b="0" i="0">
                <a:solidFill>
                  <a:srgbClr val="364652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F86225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311285" y="5667483"/>
            <a:ext cx="2703331" cy="237823"/>
          </a:xfr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Font typeface="Arial" pitchFamily="34" charset="0"/>
              <a:buNone/>
              <a:defRPr sz="1050" b="0">
                <a:solidFill>
                  <a:srgbClr val="878787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6" name="Oval 15"/>
          <p:cNvSpPr/>
          <p:nvPr userDrawn="1"/>
        </p:nvSpPr>
        <p:spPr>
          <a:xfrm>
            <a:off x="2016359" y="3942509"/>
            <a:ext cx="1258683" cy="1258683"/>
          </a:xfrm>
          <a:prstGeom prst="ellipse">
            <a:avLst/>
          </a:prstGeom>
          <a:solidFill>
            <a:srgbClr val="3646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7"/>
          <p:cNvSpPr>
            <a:spLocks noGrp="1"/>
          </p:cNvSpPr>
          <p:nvPr>
            <p:ph type="pic" sz="quarter" idx="22" hasCustomPrompt="1"/>
          </p:nvPr>
        </p:nvSpPr>
        <p:spPr>
          <a:xfrm>
            <a:off x="2199722" y="4125873"/>
            <a:ext cx="891955" cy="891953"/>
          </a:xfrm>
          <a:prstGeom prst="ellipse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311285" y="5315194"/>
            <a:ext cx="2703331" cy="328612"/>
          </a:xfrm>
        </p:spPr>
        <p:txBody>
          <a:bodyPr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F86225"/>
              </a:buClr>
              <a:buSzPct val="100000"/>
              <a:buFont typeface="Arial" pitchFamily="34" charset="0"/>
              <a:buNone/>
              <a:tabLst/>
              <a:defRPr sz="1600" b="0" i="0">
                <a:solidFill>
                  <a:srgbClr val="364652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F86225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862492" y="5667483"/>
            <a:ext cx="2703331" cy="237823"/>
          </a:xfr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Font typeface="Arial" pitchFamily="34" charset="0"/>
              <a:buNone/>
              <a:defRPr sz="1050" b="0">
                <a:solidFill>
                  <a:srgbClr val="878787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20" name="Oval 19"/>
          <p:cNvSpPr/>
          <p:nvPr userDrawn="1"/>
        </p:nvSpPr>
        <p:spPr>
          <a:xfrm>
            <a:off x="5567566" y="3942509"/>
            <a:ext cx="1258683" cy="1258683"/>
          </a:xfrm>
          <a:prstGeom prst="ellipse">
            <a:avLst/>
          </a:prstGeom>
          <a:solidFill>
            <a:srgbClr val="3646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17"/>
          <p:cNvSpPr>
            <a:spLocks noGrp="1"/>
          </p:cNvSpPr>
          <p:nvPr>
            <p:ph type="pic" sz="quarter" idx="25" hasCustomPrompt="1"/>
          </p:nvPr>
        </p:nvSpPr>
        <p:spPr>
          <a:xfrm>
            <a:off x="5750929" y="4125873"/>
            <a:ext cx="891955" cy="891953"/>
          </a:xfrm>
          <a:prstGeom prst="ellipse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4862492" y="5315194"/>
            <a:ext cx="2703331" cy="328612"/>
          </a:xfrm>
        </p:spPr>
        <p:txBody>
          <a:bodyPr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F86225"/>
              </a:buClr>
              <a:buSzPct val="100000"/>
              <a:buFont typeface="Arial" pitchFamily="34" charset="0"/>
              <a:buNone/>
              <a:tabLst/>
              <a:defRPr sz="1600" b="0" i="0">
                <a:solidFill>
                  <a:srgbClr val="364652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F86225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5575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6 i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7"/>
          <p:cNvSpPr/>
          <p:nvPr userDrawn="1"/>
        </p:nvSpPr>
        <p:spPr>
          <a:xfrm>
            <a:off x="44450" y="6224712"/>
            <a:ext cx="9099550" cy="63328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 dirty="0" smtClean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ln w="12700" cmpd="sng">
            <a:noFill/>
          </a:ln>
        </p:spPr>
        <p:txBody>
          <a:bodyPr/>
          <a:lstStyle>
            <a:lvl1pPr>
              <a:defRPr>
                <a:latin typeface="Lato Light"/>
                <a:cs typeface="Lato Light"/>
              </a:defRPr>
            </a:lvl1pPr>
          </a:lstStyle>
          <a:p>
            <a:r>
              <a:rPr lang="hu-HU" dirty="0" smtClean="0"/>
              <a:t>Title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 smtClean="0"/>
              <a:t>Supercharge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2FBC5-8778-C947-B474-0ABDF351805E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457200" y="1442379"/>
            <a:ext cx="8229600" cy="0"/>
          </a:xfrm>
          <a:prstGeom prst="line">
            <a:avLst/>
          </a:prstGeom>
          <a:ln w="3175" cmpd="sng">
            <a:solidFill>
              <a:srgbClr val="F86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540784" y="1657422"/>
            <a:ext cx="2702959" cy="3286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364652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  <a:r>
              <a:rPr lang="en-US" sz="1600" b="1" dirty="0" smtClean="0">
                <a:latin typeface="+mn-lt"/>
                <a:cs typeface="Arial"/>
              </a:rPr>
              <a:t/>
            </a:r>
            <a:br>
              <a:rPr lang="en-US" sz="1600" b="1" dirty="0" smtClean="0">
                <a:latin typeface="+mn-lt"/>
                <a:cs typeface="Arial"/>
              </a:rPr>
            </a:br>
            <a:endParaRPr lang="en-US" dirty="0" smtClean="0"/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540412" y="2009712"/>
            <a:ext cx="2716303" cy="623449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Font typeface="Arial" pitchFamily="34" charset="0"/>
              <a:buNone/>
              <a:defRPr sz="1050" b="0">
                <a:solidFill>
                  <a:srgbClr val="878787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1540784" y="3193150"/>
            <a:ext cx="2702959" cy="3286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364652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 </a:t>
            </a:r>
            <a:r>
              <a:rPr lang="en-US" sz="1600" b="1" dirty="0" smtClean="0">
                <a:latin typeface="+mn-lt"/>
                <a:cs typeface="Arial"/>
              </a:rPr>
              <a:t/>
            </a:r>
            <a:br>
              <a:rPr lang="en-US" sz="1600" b="1" dirty="0" smtClean="0">
                <a:latin typeface="+mn-lt"/>
                <a:cs typeface="Arial"/>
              </a:rPr>
            </a:br>
            <a:endParaRPr lang="en-US" dirty="0" smtClean="0"/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1540412" y="3545440"/>
            <a:ext cx="2716303" cy="623449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Font typeface="Arial" pitchFamily="34" charset="0"/>
              <a:buNone/>
              <a:defRPr sz="1050" b="0">
                <a:solidFill>
                  <a:srgbClr val="878787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1540784" y="4705318"/>
            <a:ext cx="2702959" cy="3286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364652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 </a:t>
            </a:r>
            <a:r>
              <a:rPr lang="en-US" sz="1600" b="1" dirty="0" smtClean="0">
                <a:latin typeface="+mn-lt"/>
                <a:cs typeface="Arial"/>
              </a:rPr>
              <a:t/>
            </a:r>
            <a:br>
              <a:rPr lang="en-US" sz="1600" b="1" dirty="0" smtClean="0">
                <a:latin typeface="+mn-lt"/>
                <a:cs typeface="Arial"/>
              </a:rPr>
            </a:br>
            <a:endParaRPr lang="en-US" dirty="0" smtClean="0"/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1540412" y="5057608"/>
            <a:ext cx="2716303" cy="623449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Font typeface="Arial" pitchFamily="34" charset="0"/>
              <a:buNone/>
              <a:defRPr sz="1050" b="0">
                <a:solidFill>
                  <a:srgbClr val="878787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5605085" y="1657422"/>
            <a:ext cx="2702959" cy="3286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364652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5604713" y="2009712"/>
            <a:ext cx="2716303" cy="623449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Font typeface="Arial" pitchFamily="34" charset="0"/>
              <a:buNone/>
              <a:defRPr sz="1050" b="0">
                <a:solidFill>
                  <a:srgbClr val="878787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5605085" y="3193150"/>
            <a:ext cx="2702959" cy="3286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364652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</a:t>
            </a:r>
          </a:p>
        </p:txBody>
      </p:sp>
      <p:sp>
        <p:nvSpPr>
          <p:cNvPr id="55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5604713" y="3545440"/>
            <a:ext cx="2716303" cy="623449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Font typeface="Arial" pitchFamily="34" charset="0"/>
              <a:buNone/>
              <a:defRPr sz="1050" b="0">
                <a:solidFill>
                  <a:srgbClr val="878787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56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5605085" y="4705318"/>
            <a:ext cx="2702959" cy="3286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364652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Title </a:t>
            </a:r>
            <a:r>
              <a:rPr lang="en-US" sz="1600" b="1" dirty="0" smtClean="0">
                <a:latin typeface="+mn-lt"/>
                <a:cs typeface="Arial"/>
              </a:rPr>
              <a:t/>
            </a:r>
            <a:br>
              <a:rPr lang="en-US" sz="1600" b="1" dirty="0" smtClean="0">
                <a:latin typeface="+mn-lt"/>
                <a:cs typeface="Arial"/>
              </a:rPr>
            </a:br>
            <a:endParaRPr lang="en-US" dirty="0" smtClean="0"/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5604713" y="5057608"/>
            <a:ext cx="2716303" cy="623449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Font typeface="Arial" pitchFamily="34" charset="0"/>
              <a:buNone/>
              <a:defRPr sz="1050" b="0">
                <a:solidFill>
                  <a:srgbClr val="878787"/>
                </a:solidFill>
              </a:defRPr>
            </a:lvl1pPr>
            <a:lvl2pPr marL="457200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3" name="Oval 2"/>
          <p:cNvSpPr/>
          <p:nvPr userDrawn="1"/>
        </p:nvSpPr>
        <p:spPr>
          <a:xfrm>
            <a:off x="673634" y="1739664"/>
            <a:ext cx="771687" cy="771687"/>
          </a:xfrm>
          <a:prstGeom prst="ellipse">
            <a:avLst/>
          </a:prstGeom>
          <a:solidFill>
            <a:srgbClr val="3646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Picture Placeholder 17"/>
          <p:cNvSpPr>
            <a:spLocks noGrp="1"/>
          </p:cNvSpPr>
          <p:nvPr>
            <p:ph type="pic" sz="quarter" idx="10" hasCustomPrompt="1"/>
          </p:nvPr>
        </p:nvSpPr>
        <p:spPr>
          <a:xfrm>
            <a:off x="824702" y="1890934"/>
            <a:ext cx="469147" cy="469146"/>
          </a:xfrm>
          <a:prstGeom prst="ellipse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64" name="Oval 63"/>
          <p:cNvSpPr/>
          <p:nvPr userDrawn="1"/>
        </p:nvSpPr>
        <p:spPr>
          <a:xfrm>
            <a:off x="4688819" y="1745867"/>
            <a:ext cx="771687" cy="771687"/>
          </a:xfrm>
          <a:prstGeom prst="ellipse">
            <a:avLst/>
          </a:prstGeom>
          <a:solidFill>
            <a:srgbClr val="3646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Picture Placeholder 17"/>
          <p:cNvSpPr>
            <a:spLocks noGrp="1"/>
          </p:cNvSpPr>
          <p:nvPr>
            <p:ph type="pic" sz="quarter" idx="32" hasCustomPrompt="1"/>
          </p:nvPr>
        </p:nvSpPr>
        <p:spPr>
          <a:xfrm>
            <a:off x="4839887" y="1897137"/>
            <a:ext cx="469147" cy="469146"/>
          </a:xfrm>
          <a:prstGeom prst="ellipse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70" name="Oval 69"/>
          <p:cNvSpPr/>
          <p:nvPr userDrawn="1"/>
        </p:nvSpPr>
        <p:spPr>
          <a:xfrm>
            <a:off x="673634" y="3248799"/>
            <a:ext cx="771687" cy="771687"/>
          </a:xfrm>
          <a:prstGeom prst="ellipse">
            <a:avLst/>
          </a:prstGeom>
          <a:solidFill>
            <a:srgbClr val="3646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Picture Placeholder 17"/>
          <p:cNvSpPr>
            <a:spLocks noGrp="1"/>
          </p:cNvSpPr>
          <p:nvPr>
            <p:ph type="pic" sz="quarter" idx="33" hasCustomPrompt="1"/>
          </p:nvPr>
        </p:nvSpPr>
        <p:spPr>
          <a:xfrm>
            <a:off x="824702" y="3400069"/>
            <a:ext cx="469147" cy="469146"/>
          </a:xfrm>
          <a:prstGeom prst="ellipse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72" name="Oval 71"/>
          <p:cNvSpPr/>
          <p:nvPr userDrawn="1"/>
        </p:nvSpPr>
        <p:spPr>
          <a:xfrm>
            <a:off x="4688819" y="3255002"/>
            <a:ext cx="771687" cy="771687"/>
          </a:xfrm>
          <a:prstGeom prst="ellipse">
            <a:avLst/>
          </a:prstGeom>
          <a:solidFill>
            <a:srgbClr val="3646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Picture Placeholder 17"/>
          <p:cNvSpPr>
            <a:spLocks noGrp="1"/>
          </p:cNvSpPr>
          <p:nvPr>
            <p:ph type="pic" sz="quarter" idx="34" hasCustomPrompt="1"/>
          </p:nvPr>
        </p:nvSpPr>
        <p:spPr>
          <a:xfrm>
            <a:off x="4839887" y="3406272"/>
            <a:ext cx="469147" cy="469146"/>
          </a:xfrm>
          <a:prstGeom prst="ellipse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74" name="Oval 73"/>
          <p:cNvSpPr/>
          <p:nvPr userDrawn="1"/>
        </p:nvSpPr>
        <p:spPr>
          <a:xfrm>
            <a:off x="673433" y="4738952"/>
            <a:ext cx="771687" cy="771687"/>
          </a:xfrm>
          <a:prstGeom prst="ellipse">
            <a:avLst/>
          </a:prstGeom>
          <a:solidFill>
            <a:srgbClr val="3646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Picture Placeholder 17"/>
          <p:cNvSpPr>
            <a:spLocks noGrp="1"/>
          </p:cNvSpPr>
          <p:nvPr>
            <p:ph type="pic" sz="quarter" idx="35" hasCustomPrompt="1"/>
          </p:nvPr>
        </p:nvSpPr>
        <p:spPr>
          <a:xfrm>
            <a:off x="824501" y="4890222"/>
            <a:ext cx="469147" cy="469146"/>
          </a:xfrm>
          <a:prstGeom prst="ellipse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76" name="Oval 75"/>
          <p:cNvSpPr/>
          <p:nvPr userDrawn="1"/>
        </p:nvSpPr>
        <p:spPr>
          <a:xfrm>
            <a:off x="4688618" y="4745155"/>
            <a:ext cx="771687" cy="771687"/>
          </a:xfrm>
          <a:prstGeom prst="ellipse">
            <a:avLst/>
          </a:prstGeom>
          <a:solidFill>
            <a:srgbClr val="3646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Picture Placeholder 17"/>
          <p:cNvSpPr>
            <a:spLocks noGrp="1"/>
          </p:cNvSpPr>
          <p:nvPr>
            <p:ph type="pic" sz="quarter" idx="36" hasCustomPrompt="1"/>
          </p:nvPr>
        </p:nvSpPr>
        <p:spPr>
          <a:xfrm>
            <a:off x="4839686" y="4896425"/>
            <a:ext cx="469147" cy="469146"/>
          </a:xfrm>
          <a:prstGeom prst="ellipse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759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30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Click to edit Master text styles</a:t>
            </a:r>
          </a:p>
          <a:p>
            <a:pPr lvl="1"/>
            <a:r>
              <a:rPr lang="hu-HU" dirty="0" smtClean="0"/>
              <a:t>Second level</a:t>
            </a:r>
          </a:p>
          <a:p>
            <a:pPr lvl="2"/>
            <a:r>
              <a:rPr lang="hu-HU" dirty="0" smtClean="0"/>
              <a:t>Third level</a:t>
            </a:r>
          </a:p>
          <a:p>
            <a:pPr lvl="3"/>
            <a:r>
              <a:rPr lang="hu-HU" dirty="0" smtClean="0"/>
              <a:t>Fourth level</a:t>
            </a:r>
          </a:p>
          <a:p>
            <a:pPr lvl="4"/>
            <a:r>
              <a:rPr lang="hu-HU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Lato Italic"/>
                <a:cs typeface="Lato Italic"/>
              </a:defRPr>
            </a:lvl1pPr>
          </a:lstStyle>
          <a:p>
            <a:r>
              <a:rPr lang="en-US" dirty="0" smtClean="0"/>
              <a:t>Supercharge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Lato Italic"/>
                <a:cs typeface="Lato Italic"/>
              </a:defRPr>
            </a:lvl1pPr>
          </a:lstStyle>
          <a:p>
            <a:fld id="{5502FBC5-8778-C947-B474-0ABDF35180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églalap 8"/>
          <p:cNvSpPr/>
          <p:nvPr userDrawn="1"/>
        </p:nvSpPr>
        <p:spPr>
          <a:xfrm>
            <a:off x="1" y="0"/>
            <a:ext cx="45719" cy="6867128"/>
          </a:xfrm>
          <a:prstGeom prst="rect">
            <a:avLst/>
          </a:prstGeom>
          <a:solidFill>
            <a:srgbClr val="F8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8228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9" r:id="rId7"/>
    <p:sldLayoutId id="2147483680" r:id="rId8"/>
    <p:sldLayoutId id="2147483676" r:id="rId9"/>
    <p:sldLayoutId id="2147483677" r:id="rId10"/>
    <p:sldLayoutId id="2147483678" r:id="rId11"/>
    <p:sldLayoutId id="2147483681" r:id="rId12"/>
    <p:sldLayoutId id="2147483682" r:id="rId13"/>
    <p:sldLayoutId id="2147483670" r:id="rId14"/>
    <p:sldLayoutId id="2147483671" r:id="rId15"/>
    <p:sldLayoutId id="2147483663" r:id="rId16"/>
    <p:sldLayoutId id="2147483664" r:id="rId17"/>
    <p:sldLayoutId id="2147483658" r:id="rId18"/>
    <p:sldLayoutId id="2147483675" r:id="rId19"/>
    <p:sldLayoutId id="2147483650" r:id="rId20"/>
    <p:sldLayoutId id="2147483674" r:id="rId21"/>
    <p:sldLayoutId id="2147483673" r:id="rId22"/>
    <p:sldLayoutId id="2147483672" r:id="rId23"/>
    <p:sldLayoutId id="2147483659" r:id="rId24"/>
    <p:sldLayoutId id="2147483654" r:id="rId25"/>
    <p:sldLayoutId id="2147483660" r:id="rId26"/>
    <p:sldLayoutId id="2147483661" r:id="rId27"/>
    <p:sldLayoutId id="2147483662" r:id="rId28"/>
    <p:sldLayoutId id="2147483683" r:id="rId2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364652"/>
          </a:solidFill>
          <a:latin typeface="Lato Regular"/>
          <a:ea typeface="+mj-ea"/>
          <a:cs typeface="Lato Regular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86225"/>
        </a:buClr>
        <a:buSzPct val="100000"/>
        <a:buFont typeface=".HelveticaNeueDeskInterface-Regular" charset="0"/>
        <a:buChar char="‣"/>
        <a:defRPr sz="1800" kern="1200">
          <a:solidFill>
            <a:srgbClr val="262626"/>
          </a:solidFill>
          <a:latin typeface="Lato Regular"/>
          <a:ea typeface="+mn-ea"/>
          <a:cs typeface="Lato Regular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86225"/>
        </a:buClr>
        <a:buSzPct val="100000"/>
        <a:buFont typeface=".HelveticaNeueDeskInterface-Regular" charset="0"/>
        <a:buChar char="‣"/>
        <a:defRPr sz="1800" kern="1200">
          <a:solidFill>
            <a:srgbClr val="262626"/>
          </a:solidFill>
          <a:latin typeface="Lato Regular"/>
          <a:ea typeface="+mn-ea"/>
          <a:cs typeface="Lato Regular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86225"/>
        </a:buClr>
        <a:buSzPct val="100000"/>
        <a:buFont typeface=".HelveticaNeueDeskInterface-Regular" charset="0"/>
        <a:buChar char="‣"/>
        <a:defRPr sz="1800" kern="1200">
          <a:solidFill>
            <a:srgbClr val="262626"/>
          </a:solidFill>
          <a:latin typeface="Lato Regular"/>
          <a:ea typeface="+mn-ea"/>
          <a:cs typeface="Lato Regular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86225"/>
        </a:buClr>
        <a:buSzPct val="100000"/>
        <a:buFont typeface=".HelveticaNeueDeskInterface-Regular" charset="0"/>
        <a:buChar char="‣"/>
        <a:defRPr sz="1800" kern="1200">
          <a:solidFill>
            <a:srgbClr val="262626"/>
          </a:solidFill>
          <a:latin typeface="Lato Regular"/>
          <a:ea typeface="+mn-ea"/>
          <a:cs typeface="Lato Regular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86225"/>
        </a:buClr>
        <a:buSzPct val="100000"/>
        <a:buFont typeface=".HelveticaNeueDeskInterface-Regular" charset="0"/>
        <a:buChar char="‣"/>
        <a:defRPr sz="1800" kern="1200">
          <a:solidFill>
            <a:srgbClr val="262626"/>
          </a:solidFill>
          <a:latin typeface="Lato Regular"/>
          <a:ea typeface="+mn-ea"/>
          <a:cs typeface="Lato Regular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.PNG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8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6" Type="http://schemas.openxmlformats.org/officeDocument/2006/relationships/image" Target="../media/image24.jpg"/><Relationship Id="rId7" Type="http://schemas.openxmlformats.org/officeDocument/2006/relationships/image" Target="../media/image25.jp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hyperlink" Target="http://www.supercharge.io/" TargetMode="External"/><Relationship Id="rId3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9.xml"/><Relationship Id="rId2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9.xml"/><Relationship Id="rId2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UX Reviews: the power of constructive criticism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2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1298" y="821410"/>
            <a:ext cx="7772400" cy="5486400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“If </a:t>
            </a:r>
            <a:r>
              <a:rPr lang="en-US" sz="2400" dirty="0"/>
              <a:t>you look up </a:t>
            </a:r>
            <a:r>
              <a:rPr lang="en-US" sz="2400" i="1" dirty="0"/>
              <a:t>navigation </a:t>
            </a:r>
            <a:r>
              <a:rPr lang="en-US" sz="2400" dirty="0"/>
              <a:t>in a dictionary, it’s about doing two things: getting from one place to another, and figuring out where you </a:t>
            </a:r>
            <a:r>
              <a:rPr lang="en-US" sz="2400" dirty="0" smtClean="0"/>
              <a:t>are</a:t>
            </a:r>
            <a:r>
              <a:rPr lang="is-IS" sz="2400" dirty="0" smtClean="0"/>
              <a:t>…</a:t>
            </a:r>
            <a:r>
              <a:rPr lang="en-US" sz="2400" dirty="0" smtClean="0"/>
              <a:t>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is-IS" sz="2400" dirty="0" smtClean="0"/>
              <a:t>….</a:t>
            </a:r>
            <a:r>
              <a:rPr lang="en-US" sz="2400" dirty="0" smtClean="0"/>
              <a:t> “</a:t>
            </a:r>
            <a:r>
              <a:rPr lang="en-US" sz="2400" dirty="0"/>
              <a:t>figuring out where you are” is a much more pervasive problem on the Web than in physical spaces</a:t>
            </a:r>
            <a:r>
              <a:rPr lang="en-US" sz="2400" dirty="0" smtClean="0"/>
              <a:t>.”</a:t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 smtClean="0">
                <a:solidFill>
                  <a:srgbClr val="F96224"/>
                </a:solidFill>
              </a:rPr>
              <a:t>No </a:t>
            </a:r>
            <a:r>
              <a:rPr lang="en-US" sz="2400" b="1" dirty="0">
                <a:solidFill>
                  <a:srgbClr val="F96224"/>
                </a:solidFill>
              </a:rPr>
              <a:t>sense of scale. </a:t>
            </a:r>
            <a:r>
              <a:rPr lang="en-US" sz="2400" dirty="0">
                <a:solidFill>
                  <a:srgbClr val="F96224"/>
                </a:solidFill>
              </a:rPr>
              <a:t/>
            </a:r>
            <a:br>
              <a:rPr lang="en-US" sz="2400" dirty="0">
                <a:solidFill>
                  <a:srgbClr val="F96224"/>
                </a:solidFill>
              </a:rPr>
            </a:br>
            <a:r>
              <a:rPr lang="en-US" sz="2400" b="1" dirty="0">
                <a:solidFill>
                  <a:srgbClr val="F96224"/>
                </a:solidFill>
              </a:rPr>
              <a:t>No sense of direction. </a:t>
            </a:r>
            <a:r>
              <a:rPr lang="en-US" sz="2400" dirty="0">
                <a:solidFill>
                  <a:srgbClr val="F96224"/>
                </a:solidFill>
              </a:rPr>
              <a:t/>
            </a:r>
            <a:br>
              <a:rPr lang="en-US" sz="2400" dirty="0">
                <a:solidFill>
                  <a:srgbClr val="F96224"/>
                </a:solidFill>
              </a:rPr>
            </a:br>
            <a:r>
              <a:rPr lang="en-US" sz="2400" b="1" dirty="0">
                <a:solidFill>
                  <a:srgbClr val="F96224"/>
                </a:solidFill>
              </a:rPr>
              <a:t>No sense of location.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000" dirty="0" smtClean="0">
                <a:solidFill>
                  <a:srgbClr val="C6CACE"/>
                </a:solidFill>
              </a:rPr>
              <a:t>Steve Krug: Don’t make me think</a:t>
            </a:r>
            <a:endParaRPr lang="en-US" sz="2000" dirty="0">
              <a:solidFill>
                <a:srgbClr val="C6CA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8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074" y="251848"/>
            <a:ext cx="0" cy="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5" y="228600"/>
            <a:ext cx="3600450" cy="640080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5997039" y="938151"/>
            <a:ext cx="1223159" cy="570015"/>
          </a:xfrm>
          <a:prstGeom prst="rightArrow">
            <a:avLst/>
          </a:prstGeom>
          <a:solidFill>
            <a:srgbClr val="F962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422077" y="407550"/>
            <a:ext cx="13062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smtClean="0">
                <a:solidFill>
                  <a:srgbClr val="F96224"/>
                </a:solidFill>
                <a:latin typeface="Lato" charset="0"/>
                <a:ea typeface="Lato" charset="0"/>
                <a:cs typeface="Lato" charset="0"/>
              </a:rPr>
              <a:t>?</a:t>
            </a:r>
            <a:endParaRPr lang="en-US" sz="10000" dirty="0">
              <a:solidFill>
                <a:srgbClr val="F96224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5997039" y="3143992"/>
            <a:ext cx="1223159" cy="570015"/>
          </a:xfrm>
          <a:prstGeom prst="rightArrow">
            <a:avLst/>
          </a:prstGeom>
          <a:solidFill>
            <a:srgbClr val="F962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422077" y="2613391"/>
            <a:ext cx="13062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smtClean="0">
                <a:solidFill>
                  <a:srgbClr val="F96224"/>
                </a:solidFill>
                <a:latin typeface="Lato" charset="0"/>
                <a:ea typeface="Lato" charset="0"/>
                <a:cs typeface="Lato" charset="0"/>
              </a:rPr>
              <a:t>?</a:t>
            </a:r>
            <a:endParaRPr lang="en-US" sz="10000" dirty="0">
              <a:solidFill>
                <a:srgbClr val="F96224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1" name="Right Arrow 10"/>
          <p:cNvSpPr/>
          <p:nvPr/>
        </p:nvSpPr>
        <p:spPr>
          <a:xfrm rot="10800000">
            <a:off x="2160195" y="1919390"/>
            <a:ext cx="1223159" cy="570015"/>
          </a:xfrm>
          <a:prstGeom prst="rightArrow">
            <a:avLst/>
          </a:prstGeom>
          <a:solidFill>
            <a:srgbClr val="F962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4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296" y="424266"/>
            <a:ext cx="2575775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26" y="424266"/>
            <a:ext cx="2575776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2" y="3782836"/>
            <a:ext cx="4455544" cy="307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56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You can’t teach users how to use a mobile UI*. You can give them hints.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2895600" cy="365125"/>
          </a:xfrm>
        </p:spPr>
        <p:txBody>
          <a:bodyPr/>
          <a:lstStyle/>
          <a:p>
            <a:r>
              <a:rPr lang="en-US" smtClean="0"/>
              <a:t>Supercharge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5502FBC5-8778-C947-B474-0ABDF351805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99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28" y="190500"/>
            <a:ext cx="1800225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6" y="190500"/>
            <a:ext cx="1800225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145" y="190500"/>
            <a:ext cx="1800225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29" y="3518115"/>
            <a:ext cx="1800225" cy="32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7" y="3518115"/>
            <a:ext cx="1800225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145" y="3518115"/>
            <a:ext cx="180022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3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5" y="190500"/>
            <a:ext cx="360045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4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6765"/>
            <a:ext cx="7772400" cy="1470025"/>
          </a:xfrm>
        </p:spPr>
        <p:txBody>
          <a:bodyPr/>
          <a:lstStyle/>
          <a:p>
            <a:r>
              <a:rPr lang="en-US" dirty="0" smtClean="0"/>
              <a:t>UX is never perfect.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64" y="2262968"/>
            <a:ext cx="7713636" cy="441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5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Oliver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Supercharge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2FBC5-8778-C947-B474-0ABDF351805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0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When bad </a:t>
            </a:r>
            <a:r>
              <a:rPr lang="en-US" dirty="0" err="1" smtClean="0"/>
              <a:t>onboardings</a:t>
            </a:r>
            <a:r>
              <a:rPr lang="en-US" dirty="0" smtClean="0"/>
              <a:t> happen to good apps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2895600" cy="365125"/>
          </a:xfrm>
        </p:spPr>
        <p:txBody>
          <a:bodyPr/>
          <a:lstStyle/>
          <a:p>
            <a:r>
              <a:rPr lang="en-US" smtClean="0"/>
              <a:t>Supercharge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5502FBC5-8778-C947-B474-0ABDF351805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0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84" y="88835"/>
            <a:ext cx="1800563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281" y="88835"/>
            <a:ext cx="1800563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898" y="88835"/>
            <a:ext cx="1800563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84" y="3499387"/>
            <a:ext cx="1800563" cy="3200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281" y="3499387"/>
            <a:ext cx="1800563" cy="3200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898" y="3499387"/>
            <a:ext cx="180056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4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Mobile </a:t>
            </a:r>
            <a:r>
              <a:rPr lang="hu-HU" dirty="0" err="1" smtClean="0"/>
              <a:t>product</a:t>
            </a:r>
            <a:r>
              <a:rPr lang="hu-HU" dirty="0" smtClean="0"/>
              <a:t> </a:t>
            </a:r>
            <a:r>
              <a:rPr lang="hu-HU" dirty="0" err="1" smtClean="0"/>
              <a:t>development</a:t>
            </a:r>
            <a:r>
              <a:rPr lang="hu-HU" dirty="0" smtClean="0"/>
              <a:t>...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THE IDEAL SCENARIO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2895600" cy="365125"/>
          </a:xfrm>
        </p:spPr>
        <p:txBody>
          <a:bodyPr/>
          <a:lstStyle/>
          <a:p>
            <a:r>
              <a:rPr lang="en-US" smtClean="0"/>
              <a:t>Supercharge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5502FBC5-8778-C947-B474-0ABDF35180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40329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Don’t explain a UI before the user ever saw it</a:t>
            </a:r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93" y="2259522"/>
            <a:ext cx="2315010" cy="411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190" y="2259522"/>
            <a:ext cx="231501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807" y="2259522"/>
            <a:ext cx="231501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9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04" y="365760"/>
            <a:ext cx="3446792" cy="612648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2237024" y="1053684"/>
            <a:ext cx="1223159" cy="570015"/>
          </a:xfrm>
          <a:prstGeom prst="rightArrow">
            <a:avLst/>
          </a:prstGeom>
          <a:solidFill>
            <a:srgbClr val="F962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7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Users</a:t>
            </a:r>
            <a:r>
              <a:rPr lang="hu-HU" dirty="0" smtClean="0"/>
              <a:t> </a:t>
            </a:r>
            <a:r>
              <a:rPr lang="hu-HU" dirty="0" err="1" smtClean="0"/>
              <a:t>don’t</a:t>
            </a:r>
            <a:r>
              <a:rPr lang="hu-HU" dirty="0" smtClean="0"/>
              <a:t> </a:t>
            </a:r>
            <a:r>
              <a:rPr lang="hu-HU" dirty="0" err="1" smtClean="0"/>
              <a:t>understand</a:t>
            </a:r>
            <a:r>
              <a:rPr lang="hu-HU" dirty="0" smtClean="0"/>
              <a:t> most of </a:t>
            </a:r>
            <a:r>
              <a:rPr lang="hu-HU" dirty="0" err="1" smtClean="0"/>
              <a:t>your</a:t>
            </a:r>
            <a:r>
              <a:rPr lang="hu-HU" dirty="0" smtClean="0"/>
              <a:t> </a:t>
            </a:r>
            <a:r>
              <a:rPr lang="hu-HU" dirty="0" err="1" smtClean="0"/>
              <a:t>icons</a:t>
            </a:r>
            <a:r>
              <a:rPr lang="hu-HU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72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47" y="327660"/>
            <a:ext cx="3601127" cy="6400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354" y="327660"/>
            <a:ext cx="3601127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5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Hiding</a:t>
            </a:r>
            <a:r>
              <a:rPr lang="hu-HU" dirty="0" smtClean="0"/>
              <a:t> important </a:t>
            </a:r>
            <a:r>
              <a:rPr lang="hu-HU" dirty="0" err="1" smtClean="0"/>
              <a:t>interactions</a:t>
            </a:r>
            <a:r>
              <a:rPr lang="hu-HU" dirty="0" smtClean="0"/>
              <a:t> is </a:t>
            </a:r>
            <a:r>
              <a:rPr lang="hu-HU" dirty="0" err="1" smtClean="0"/>
              <a:t>not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right</a:t>
            </a:r>
            <a:r>
              <a:rPr lang="hu-HU" dirty="0" smtClean="0"/>
              <a:t> </a:t>
            </a:r>
            <a:r>
              <a:rPr lang="hu-HU" dirty="0" err="1" smtClean="0"/>
              <a:t>way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guide</a:t>
            </a:r>
            <a:r>
              <a:rPr lang="hu-HU" dirty="0" smtClean="0"/>
              <a:t> </a:t>
            </a:r>
            <a:r>
              <a:rPr lang="hu-HU" dirty="0" err="1" smtClean="0"/>
              <a:t>users</a:t>
            </a:r>
            <a:r>
              <a:rPr lang="hu-HU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50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91" y="190500"/>
            <a:ext cx="3601127" cy="6400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305" y="190500"/>
            <a:ext cx="3601127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1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hu-HU" sz="5400" dirty="0" err="1" smtClean="0"/>
              <a:t>Without</a:t>
            </a:r>
            <a:r>
              <a:rPr lang="hu-HU" sz="5400" dirty="0" smtClean="0"/>
              <a:t> </a:t>
            </a:r>
            <a:r>
              <a:rPr lang="hu-HU" sz="5400" dirty="0" err="1" smtClean="0"/>
              <a:t>feedbacks</a:t>
            </a:r>
            <a:r>
              <a:rPr lang="hu-HU" sz="5400" dirty="0" smtClean="0"/>
              <a:t> </a:t>
            </a:r>
            <a:r>
              <a:rPr lang="hu-HU" sz="5400" dirty="0" err="1" smtClean="0"/>
              <a:t>the</a:t>
            </a:r>
            <a:r>
              <a:rPr lang="hu-HU" sz="5400" dirty="0" smtClean="0"/>
              <a:t> </a:t>
            </a:r>
            <a:r>
              <a:rPr lang="hu-HU" sz="5400" dirty="0" err="1" smtClean="0"/>
              <a:t>user</a:t>
            </a:r>
            <a:r>
              <a:rPr lang="hu-HU" sz="5400" dirty="0" smtClean="0"/>
              <a:t> is </a:t>
            </a:r>
            <a:r>
              <a:rPr lang="hu-HU" sz="5400" dirty="0" err="1" smtClean="0"/>
              <a:t>lost</a:t>
            </a:r>
            <a:r>
              <a:rPr lang="hu-HU" sz="5400" dirty="0" smtClean="0"/>
              <a:t>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4826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42" y="228600"/>
            <a:ext cx="3601127" cy="640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079" y="228600"/>
            <a:ext cx="3601127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You can’t be your own critic. No matter how hard you try.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0432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Thanks for your attention</a:t>
            </a:r>
            <a:r>
              <a:rPr lang="en-US" dirty="0" smtClean="0"/>
              <a:t>!</a:t>
            </a:r>
            <a:br>
              <a:rPr lang="en-US" dirty="0" smtClean="0"/>
            </a:br>
            <a:r>
              <a:rPr lang="en-US" sz="3600" dirty="0" smtClean="0"/>
              <a:t>Contact me: </a:t>
            </a:r>
            <a:r>
              <a:rPr lang="en-US" sz="3600" b="1" dirty="0" err="1" smtClean="0">
                <a:solidFill>
                  <a:srgbClr val="F96224"/>
                </a:solidFill>
              </a:rPr>
              <a:t>balazs.fonagy@supercharge.io</a:t>
            </a:r>
            <a:endParaRPr lang="en-US" sz="3600" b="1" dirty="0">
              <a:solidFill>
                <a:srgbClr val="F96224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 anchor="ctr"/>
          <a:lstStyle/>
          <a:p>
            <a:r>
              <a:rPr lang="en-US" sz="3200" dirty="0" err="1" smtClean="0"/>
              <a:t>Balázs</a:t>
            </a:r>
            <a:r>
              <a:rPr lang="en-US" sz="3200" dirty="0" smtClean="0"/>
              <a:t> </a:t>
            </a:r>
            <a:r>
              <a:rPr lang="en-US" sz="3200" dirty="0" err="1" smtClean="0"/>
              <a:t>Fónagy</a:t>
            </a:r>
            <a:endParaRPr lang="en-US" sz="3200" dirty="0"/>
          </a:p>
          <a:p>
            <a:r>
              <a:rPr lang="en-US" sz="2400" dirty="0"/>
              <a:t>Supercharge </a:t>
            </a:r>
          </a:p>
          <a:p>
            <a:r>
              <a:rPr lang="en-US" dirty="0" smtClean="0"/>
              <a:t>UX Lead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www.supercharge.io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9" t="3429" r="16048" b="38165"/>
          <a:stretch/>
        </p:blipFill>
        <p:spPr/>
      </p:pic>
    </p:spTree>
    <p:extLst>
      <p:ext uri="{BB962C8B-B14F-4D97-AF65-F5344CB8AC3E}">
        <p14:creationId xmlns:p14="http://schemas.microsoft.com/office/powerpoint/2010/main" val="205007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Supercharge</a:t>
            </a:r>
            <a:endParaRPr lang="en-US" dirty="0"/>
          </a:p>
        </p:txBody>
      </p:sp>
      <p:sp>
        <p:nvSpPr>
          <p:cNvPr id="2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2FBC5-8778-C947-B474-0ABDF351805E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8" name="Diagram 7"/>
          <p:cNvGraphicFramePr/>
          <p:nvPr>
            <p:extLst/>
          </p:nvPr>
        </p:nvGraphicFramePr>
        <p:xfrm>
          <a:off x="1832841" y="1884406"/>
          <a:ext cx="3475427" cy="3089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457200" y="3042780"/>
            <a:ext cx="1064872" cy="759991"/>
            <a:chOff x="698202" y="1079825"/>
            <a:chExt cx="1890229" cy="945114"/>
          </a:xfrm>
        </p:grpSpPr>
        <p:sp>
          <p:nvSpPr>
            <p:cNvPr id="17" name="Rounded Rectangle 16"/>
            <p:cNvSpPr/>
            <p:nvPr/>
          </p:nvSpPr>
          <p:spPr>
            <a:xfrm>
              <a:off x="698202" y="1079825"/>
              <a:ext cx="1890229" cy="945114"/>
            </a:xfrm>
            <a:prstGeom prst="roundRect">
              <a:avLst/>
            </a:prstGeom>
            <a:ln>
              <a:solidFill>
                <a:srgbClr val="364652"/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ounded Rectangle 4"/>
            <p:cNvSpPr/>
            <p:nvPr/>
          </p:nvSpPr>
          <p:spPr>
            <a:xfrm>
              <a:off x="744339" y="1125963"/>
              <a:ext cx="1797955" cy="8528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>
                  <a:solidFill>
                    <a:srgbClr val="364652"/>
                  </a:solidFill>
                  <a:latin typeface="Lato Light" charset="0"/>
                  <a:ea typeface="Lato Light" charset="0"/>
                  <a:cs typeface="Lato Light" charset="0"/>
                </a:rPr>
                <a:t>Analyze </a:t>
              </a:r>
              <a:r>
                <a:rPr lang="en-US" sz="1100" b="1" dirty="0" smtClean="0">
                  <a:solidFill>
                    <a:srgbClr val="364652"/>
                  </a:solidFill>
                  <a:latin typeface="Lato Light" charset="0"/>
                  <a:ea typeface="Lato Light" charset="0"/>
                  <a:cs typeface="Lato Light" charset="0"/>
                </a:rPr>
                <a:t>the business problem</a:t>
              </a:r>
              <a:endParaRPr lang="en-US" sz="1100" b="1" dirty="0">
                <a:solidFill>
                  <a:srgbClr val="364652"/>
                </a:solidFill>
                <a:latin typeface="Lato Light" charset="0"/>
                <a:ea typeface="Lato Light" charset="0"/>
                <a:cs typeface="Lato Light" charset="0"/>
              </a:endParaRPr>
            </a:p>
          </p:txBody>
        </p:sp>
      </p:grpSp>
      <p:sp>
        <p:nvSpPr>
          <p:cNvPr id="22" name="Right Arrow 21"/>
          <p:cNvSpPr/>
          <p:nvPr/>
        </p:nvSpPr>
        <p:spPr>
          <a:xfrm>
            <a:off x="1575946" y="3268093"/>
            <a:ext cx="314560" cy="319013"/>
          </a:xfrm>
          <a:prstGeom prst="rightArrow">
            <a:avLst/>
          </a:prstGeom>
          <a:solidFill>
            <a:srgbClr val="C6CA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2" name="Right Arrow 21"/>
          <p:cNvSpPr/>
          <p:nvPr/>
        </p:nvSpPr>
        <p:spPr>
          <a:xfrm>
            <a:off x="5305561" y="3263268"/>
            <a:ext cx="314560" cy="319013"/>
          </a:xfrm>
          <a:prstGeom prst="rightArrow">
            <a:avLst/>
          </a:prstGeom>
          <a:solidFill>
            <a:srgbClr val="C6CA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grpSp>
        <p:nvGrpSpPr>
          <p:cNvPr id="34" name="Group 15"/>
          <p:cNvGrpSpPr/>
          <p:nvPr/>
        </p:nvGrpSpPr>
        <p:grpSpPr>
          <a:xfrm>
            <a:off x="5642691" y="3042780"/>
            <a:ext cx="1351230" cy="759991"/>
            <a:chOff x="698202" y="1079825"/>
            <a:chExt cx="1890229" cy="945114"/>
          </a:xfrm>
        </p:grpSpPr>
        <p:sp>
          <p:nvSpPr>
            <p:cNvPr id="36" name="Rounded Rectangle 16"/>
            <p:cNvSpPr/>
            <p:nvPr/>
          </p:nvSpPr>
          <p:spPr>
            <a:xfrm>
              <a:off x="698202" y="1079825"/>
              <a:ext cx="1890229" cy="945114"/>
            </a:xfrm>
            <a:prstGeom prst="roundRect">
              <a:avLst/>
            </a:prstGeom>
            <a:ln>
              <a:solidFill>
                <a:srgbClr val="364652"/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ounded Rectangle 4"/>
            <p:cNvSpPr/>
            <p:nvPr/>
          </p:nvSpPr>
          <p:spPr>
            <a:xfrm>
              <a:off x="744339" y="1125963"/>
              <a:ext cx="1797955" cy="8528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>
                  <a:solidFill>
                    <a:srgbClr val="364652"/>
                  </a:solidFill>
                  <a:latin typeface="Lato Light" charset="0"/>
                  <a:ea typeface="Lato Light" charset="0"/>
                  <a:cs typeface="Lato Light" charset="0"/>
                </a:rPr>
                <a:t>Architectural planning and specification writing</a:t>
              </a:r>
            </a:p>
          </p:txBody>
        </p:sp>
      </p:grpSp>
      <p:sp>
        <p:nvSpPr>
          <p:cNvPr id="38" name="Right Arrow 21"/>
          <p:cNvSpPr/>
          <p:nvPr/>
        </p:nvSpPr>
        <p:spPr>
          <a:xfrm>
            <a:off x="7041127" y="3257914"/>
            <a:ext cx="314560" cy="319013"/>
          </a:xfrm>
          <a:prstGeom prst="rightArrow">
            <a:avLst/>
          </a:prstGeom>
          <a:solidFill>
            <a:srgbClr val="C6CA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grpSp>
        <p:nvGrpSpPr>
          <p:cNvPr id="39" name="Group 15"/>
          <p:cNvGrpSpPr/>
          <p:nvPr/>
        </p:nvGrpSpPr>
        <p:grpSpPr>
          <a:xfrm>
            <a:off x="7391238" y="3040296"/>
            <a:ext cx="1290512" cy="759991"/>
            <a:chOff x="698202" y="1079825"/>
            <a:chExt cx="1890229" cy="945114"/>
          </a:xfrm>
        </p:grpSpPr>
        <p:sp>
          <p:nvSpPr>
            <p:cNvPr id="40" name="Rounded Rectangle 16"/>
            <p:cNvSpPr/>
            <p:nvPr/>
          </p:nvSpPr>
          <p:spPr>
            <a:xfrm>
              <a:off x="698202" y="1079825"/>
              <a:ext cx="1890229" cy="945114"/>
            </a:xfrm>
            <a:prstGeom prst="roundRect">
              <a:avLst/>
            </a:prstGeom>
            <a:ln>
              <a:solidFill>
                <a:srgbClr val="364652"/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ounded Rectangle 4"/>
            <p:cNvSpPr/>
            <p:nvPr/>
          </p:nvSpPr>
          <p:spPr>
            <a:xfrm>
              <a:off x="744339" y="1125963"/>
              <a:ext cx="1797955" cy="8528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>
                  <a:solidFill>
                    <a:srgbClr val="364652"/>
                  </a:solidFill>
                  <a:latin typeface="Lato Light" charset="0"/>
                  <a:ea typeface="Lato Light" charset="0"/>
                  <a:cs typeface="Lato Light" charset="0"/>
                </a:rPr>
                <a:t>Agile development with continuous user testing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98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336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Mobile </a:t>
            </a:r>
            <a:r>
              <a:rPr lang="hu-HU" dirty="0" err="1" smtClean="0"/>
              <a:t>product</a:t>
            </a:r>
            <a:r>
              <a:rPr lang="hu-HU" dirty="0" smtClean="0"/>
              <a:t> </a:t>
            </a:r>
            <a:r>
              <a:rPr lang="hu-HU" dirty="0" err="1" smtClean="0"/>
              <a:t>development</a:t>
            </a:r>
            <a:r>
              <a:rPr lang="hu-HU" dirty="0" smtClean="0"/>
              <a:t>...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THE LESS THAN IDEAL SCENARIO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5502FBC5-8778-C947-B474-0ABDF35180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8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2069682" y="320040"/>
            <a:ext cx="4441582" cy="5516880"/>
          </a:xfrm>
          <a:custGeom>
            <a:avLst/>
            <a:gdLst>
              <a:gd name="connsiteX0" fmla="*/ 2958 w 4441582"/>
              <a:gd name="connsiteY0" fmla="*/ 579120 h 5516880"/>
              <a:gd name="connsiteX1" fmla="*/ 109638 w 4441582"/>
              <a:gd name="connsiteY1" fmla="*/ 441960 h 5516880"/>
              <a:gd name="connsiteX2" fmla="*/ 170598 w 4441582"/>
              <a:gd name="connsiteY2" fmla="*/ 381000 h 5516880"/>
              <a:gd name="connsiteX3" fmla="*/ 246798 w 4441582"/>
              <a:gd name="connsiteY3" fmla="*/ 350520 h 5516880"/>
              <a:gd name="connsiteX4" fmla="*/ 307758 w 4441582"/>
              <a:gd name="connsiteY4" fmla="*/ 320040 h 5516880"/>
              <a:gd name="connsiteX5" fmla="*/ 399198 w 4441582"/>
              <a:gd name="connsiteY5" fmla="*/ 304800 h 5516880"/>
              <a:gd name="connsiteX6" fmla="*/ 597318 w 4441582"/>
              <a:gd name="connsiteY6" fmla="*/ 259080 h 5516880"/>
              <a:gd name="connsiteX7" fmla="*/ 734478 w 4441582"/>
              <a:gd name="connsiteY7" fmla="*/ 228600 h 5516880"/>
              <a:gd name="connsiteX8" fmla="*/ 795438 w 4441582"/>
              <a:gd name="connsiteY8" fmla="*/ 198120 h 5516880"/>
              <a:gd name="connsiteX9" fmla="*/ 1069758 w 4441582"/>
              <a:gd name="connsiteY9" fmla="*/ 167640 h 5516880"/>
              <a:gd name="connsiteX10" fmla="*/ 3050958 w 4441582"/>
              <a:gd name="connsiteY10" fmla="*/ 182880 h 5516880"/>
              <a:gd name="connsiteX11" fmla="*/ 3096678 w 4441582"/>
              <a:gd name="connsiteY11" fmla="*/ 198120 h 5516880"/>
              <a:gd name="connsiteX12" fmla="*/ 3325278 w 4441582"/>
              <a:gd name="connsiteY12" fmla="*/ 228600 h 5516880"/>
              <a:gd name="connsiteX13" fmla="*/ 3370998 w 4441582"/>
              <a:gd name="connsiteY13" fmla="*/ 243840 h 5516880"/>
              <a:gd name="connsiteX14" fmla="*/ 3477678 w 4441582"/>
              <a:gd name="connsiteY14" fmla="*/ 320040 h 5516880"/>
              <a:gd name="connsiteX15" fmla="*/ 3523398 w 4441582"/>
              <a:gd name="connsiteY15" fmla="*/ 335280 h 5516880"/>
              <a:gd name="connsiteX16" fmla="*/ 3630078 w 4441582"/>
              <a:gd name="connsiteY16" fmla="*/ 396240 h 5516880"/>
              <a:gd name="connsiteX17" fmla="*/ 3691038 w 4441582"/>
              <a:gd name="connsiteY17" fmla="*/ 441960 h 5516880"/>
              <a:gd name="connsiteX18" fmla="*/ 3828198 w 4441582"/>
              <a:gd name="connsiteY18" fmla="*/ 502920 h 5516880"/>
              <a:gd name="connsiteX19" fmla="*/ 3934878 w 4441582"/>
              <a:gd name="connsiteY19" fmla="*/ 609600 h 5516880"/>
              <a:gd name="connsiteX20" fmla="*/ 4011078 w 4441582"/>
              <a:gd name="connsiteY20" fmla="*/ 731520 h 5516880"/>
              <a:gd name="connsiteX21" fmla="*/ 4026318 w 4441582"/>
              <a:gd name="connsiteY21" fmla="*/ 777240 h 5516880"/>
              <a:gd name="connsiteX22" fmla="*/ 4056798 w 4441582"/>
              <a:gd name="connsiteY22" fmla="*/ 822960 h 5516880"/>
              <a:gd name="connsiteX23" fmla="*/ 4102518 w 4441582"/>
              <a:gd name="connsiteY23" fmla="*/ 1676400 h 5516880"/>
              <a:gd name="connsiteX24" fmla="*/ 4117758 w 4441582"/>
              <a:gd name="connsiteY24" fmla="*/ 1798320 h 5516880"/>
              <a:gd name="connsiteX25" fmla="*/ 4132998 w 4441582"/>
              <a:gd name="connsiteY25" fmla="*/ 1889760 h 5516880"/>
              <a:gd name="connsiteX26" fmla="*/ 4117758 w 4441582"/>
              <a:gd name="connsiteY26" fmla="*/ 2164080 h 5516880"/>
              <a:gd name="connsiteX27" fmla="*/ 4072038 w 4441582"/>
              <a:gd name="connsiteY27" fmla="*/ 2270760 h 5516880"/>
              <a:gd name="connsiteX28" fmla="*/ 4011078 w 4441582"/>
              <a:gd name="connsiteY28" fmla="*/ 2453640 h 5516880"/>
              <a:gd name="connsiteX29" fmla="*/ 3980598 w 4441582"/>
              <a:gd name="connsiteY29" fmla="*/ 2514600 h 5516880"/>
              <a:gd name="connsiteX30" fmla="*/ 3934878 w 4441582"/>
              <a:gd name="connsiteY30" fmla="*/ 2636520 h 5516880"/>
              <a:gd name="connsiteX31" fmla="*/ 3828198 w 4441582"/>
              <a:gd name="connsiteY31" fmla="*/ 2788920 h 5516880"/>
              <a:gd name="connsiteX32" fmla="*/ 3797718 w 4441582"/>
              <a:gd name="connsiteY32" fmla="*/ 2834640 h 5516880"/>
              <a:gd name="connsiteX33" fmla="*/ 3721518 w 4441582"/>
              <a:gd name="connsiteY33" fmla="*/ 2941320 h 5516880"/>
              <a:gd name="connsiteX34" fmla="*/ 3706278 w 4441582"/>
              <a:gd name="connsiteY34" fmla="*/ 2987040 h 5516880"/>
              <a:gd name="connsiteX35" fmla="*/ 3660558 w 4441582"/>
              <a:gd name="connsiteY35" fmla="*/ 3048000 h 5516880"/>
              <a:gd name="connsiteX36" fmla="*/ 3553878 w 4441582"/>
              <a:gd name="connsiteY36" fmla="*/ 3215640 h 5516880"/>
              <a:gd name="connsiteX37" fmla="*/ 3508158 w 4441582"/>
              <a:gd name="connsiteY37" fmla="*/ 3246120 h 5516880"/>
              <a:gd name="connsiteX38" fmla="*/ 3447198 w 4441582"/>
              <a:gd name="connsiteY38" fmla="*/ 3291840 h 5516880"/>
              <a:gd name="connsiteX39" fmla="*/ 3249078 w 4441582"/>
              <a:gd name="connsiteY39" fmla="*/ 3352800 h 5516880"/>
              <a:gd name="connsiteX40" fmla="*/ 2989998 w 4441582"/>
              <a:gd name="connsiteY40" fmla="*/ 3307080 h 5516880"/>
              <a:gd name="connsiteX41" fmla="*/ 2852838 w 4441582"/>
              <a:gd name="connsiteY41" fmla="*/ 3169920 h 5516880"/>
              <a:gd name="connsiteX42" fmla="*/ 2776638 w 4441582"/>
              <a:gd name="connsiteY42" fmla="*/ 3093720 h 5516880"/>
              <a:gd name="connsiteX43" fmla="*/ 2715678 w 4441582"/>
              <a:gd name="connsiteY43" fmla="*/ 2956560 h 5516880"/>
              <a:gd name="connsiteX44" fmla="*/ 2776638 w 4441582"/>
              <a:gd name="connsiteY44" fmla="*/ 2286000 h 5516880"/>
              <a:gd name="connsiteX45" fmla="*/ 2822358 w 4441582"/>
              <a:gd name="connsiteY45" fmla="*/ 2225040 h 5516880"/>
              <a:gd name="connsiteX46" fmla="*/ 2837598 w 4441582"/>
              <a:gd name="connsiteY46" fmla="*/ 2179320 h 5516880"/>
              <a:gd name="connsiteX47" fmla="*/ 2822358 w 4441582"/>
              <a:gd name="connsiteY47" fmla="*/ 2133600 h 5516880"/>
              <a:gd name="connsiteX48" fmla="*/ 2715678 w 4441582"/>
              <a:gd name="connsiteY48" fmla="*/ 2103120 h 5516880"/>
              <a:gd name="connsiteX49" fmla="*/ 2624238 w 4441582"/>
              <a:gd name="connsiteY49" fmla="*/ 2072640 h 5516880"/>
              <a:gd name="connsiteX50" fmla="*/ 2578518 w 4441582"/>
              <a:gd name="connsiteY50" fmla="*/ 2057400 h 5516880"/>
              <a:gd name="connsiteX51" fmla="*/ 2456598 w 4441582"/>
              <a:gd name="connsiteY51" fmla="*/ 2026920 h 5516880"/>
              <a:gd name="connsiteX52" fmla="*/ 2304198 w 4441582"/>
              <a:gd name="connsiteY52" fmla="*/ 2042160 h 5516880"/>
              <a:gd name="connsiteX53" fmla="*/ 2212758 w 4441582"/>
              <a:gd name="connsiteY53" fmla="*/ 2164080 h 5516880"/>
              <a:gd name="connsiteX54" fmla="*/ 2167038 w 4441582"/>
              <a:gd name="connsiteY54" fmla="*/ 2301240 h 5516880"/>
              <a:gd name="connsiteX55" fmla="*/ 2121318 w 4441582"/>
              <a:gd name="connsiteY55" fmla="*/ 2377440 h 5516880"/>
              <a:gd name="connsiteX56" fmla="*/ 2075598 w 4441582"/>
              <a:gd name="connsiteY56" fmla="*/ 2560320 h 5516880"/>
              <a:gd name="connsiteX57" fmla="*/ 2060358 w 4441582"/>
              <a:gd name="connsiteY57" fmla="*/ 2621280 h 5516880"/>
              <a:gd name="connsiteX58" fmla="*/ 2029878 w 4441582"/>
              <a:gd name="connsiteY58" fmla="*/ 2682240 h 5516880"/>
              <a:gd name="connsiteX59" fmla="*/ 1999398 w 4441582"/>
              <a:gd name="connsiteY59" fmla="*/ 2788920 h 5516880"/>
              <a:gd name="connsiteX60" fmla="*/ 1953678 w 4441582"/>
              <a:gd name="connsiteY60" fmla="*/ 2880360 h 5516880"/>
              <a:gd name="connsiteX61" fmla="*/ 1938438 w 4441582"/>
              <a:gd name="connsiteY61" fmla="*/ 2926080 h 5516880"/>
              <a:gd name="connsiteX62" fmla="*/ 1923198 w 4441582"/>
              <a:gd name="connsiteY62" fmla="*/ 2987040 h 5516880"/>
              <a:gd name="connsiteX63" fmla="*/ 1892718 w 4441582"/>
              <a:gd name="connsiteY63" fmla="*/ 3032760 h 5516880"/>
              <a:gd name="connsiteX64" fmla="*/ 1846998 w 4441582"/>
              <a:gd name="connsiteY64" fmla="*/ 3200400 h 5516880"/>
              <a:gd name="connsiteX65" fmla="*/ 1831758 w 4441582"/>
              <a:gd name="connsiteY65" fmla="*/ 3291840 h 5516880"/>
              <a:gd name="connsiteX66" fmla="*/ 1816518 w 4441582"/>
              <a:gd name="connsiteY66" fmla="*/ 3718560 h 5516880"/>
              <a:gd name="connsiteX67" fmla="*/ 1770798 w 4441582"/>
              <a:gd name="connsiteY67" fmla="*/ 3870960 h 5516880"/>
              <a:gd name="connsiteX68" fmla="*/ 1740318 w 4441582"/>
              <a:gd name="connsiteY68" fmla="*/ 3992880 h 5516880"/>
              <a:gd name="connsiteX69" fmla="*/ 1725078 w 4441582"/>
              <a:gd name="connsiteY69" fmla="*/ 4069080 h 5516880"/>
              <a:gd name="connsiteX70" fmla="*/ 1694598 w 4441582"/>
              <a:gd name="connsiteY70" fmla="*/ 4130040 h 5516880"/>
              <a:gd name="connsiteX71" fmla="*/ 1679358 w 4441582"/>
              <a:gd name="connsiteY71" fmla="*/ 4191000 h 5516880"/>
              <a:gd name="connsiteX72" fmla="*/ 1648878 w 4441582"/>
              <a:gd name="connsiteY72" fmla="*/ 4282440 h 5516880"/>
              <a:gd name="connsiteX73" fmla="*/ 1618398 w 4441582"/>
              <a:gd name="connsiteY73" fmla="*/ 4389120 h 5516880"/>
              <a:gd name="connsiteX74" fmla="*/ 1557438 w 4441582"/>
              <a:gd name="connsiteY74" fmla="*/ 4526280 h 5516880"/>
              <a:gd name="connsiteX75" fmla="*/ 1450758 w 4441582"/>
              <a:gd name="connsiteY75" fmla="*/ 4770120 h 5516880"/>
              <a:gd name="connsiteX76" fmla="*/ 1344078 w 4441582"/>
              <a:gd name="connsiteY76" fmla="*/ 4983480 h 5516880"/>
              <a:gd name="connsiteX77" fmla="*/ 1252638 w 4441582"/>
              <a:gd name="connsiteY77" fmla="*/ 5120640 h 5516880"/>
              <a:gd name="connsiteX78" fmla="*/ 1206918 w 4441582"/>
              <a:gd name="connsiteY78" fmla="*/ 5212080 h 5516880"/>
              <a:gd name="connsiteX79" fmla="*/ 1115478 w 4441582"/>
              <a:gd name="connsiteY79" fmla="*/ 5349240 h 5516880"/>
              <a:gd name="connsiteX80" fmla="*/ 1008798 w 4441582"/>
              <a:gd name="connsiteY80" fmla="*/ 5455920 h 5516880"/>
              <a:gd name="connsiteX81" fmla="*/ 963078 w 4441582"/>
              <a:gd name="connsiteY81" fmla="*/ 5486400 h 5516880"/>
              <a:gd name="connsiteX82" fmla="*/ 825918 w 4441582"/>
              <a:gd name="connsiteY82" fmla="*/ 5516880 h 5516880"/>
              <a:gd name="connsiteX83" fmla="*/ 566838 w 4441582"/>
              <a:gd name="connsiteY83" fmla="*/ 5501640 h 5516880"/>
              <a:gd name="connsiteX84" fmla="*/ 505878 w 4441582"/>
              <a:gd name="connsiteY84" fmla="*/ 5455920 h 5516880"/>
              <a:gd name="connsiteX85" fmla="*/ 383958 w 4441582"/>
              <a:gd name="connsiteY85" fmla="*/ 5349240 h 5516880"/>
              <a:gd name="connsiteX86" fmla="*/ 353478 w 4441582"/>
              <a:gd name="connsiteY86" fmla="*/ 5288280 h 5516880"/>
              <a:gd name="connsiteX87" fmla="*/ 277278 w 4441582"/>
              <a:gd name="connsiteY87" fmla="*/ 5166360 h 5516880"/>
              <a:gd name="connsiteX88" fmla="*/ 216318 w 4441582"/>
              <a:gd name="connsiteY88" fmla="*/ 4983480 h 5516880"/>
              <a:gd name="connsiteX89" fmla="*/ 185838 w 4441582"/>
              <a:gd name="connsiteY89" fmla="*/ 4236720 h 5516880"/>
              <a:gd name="connsiteX90" fmla="*/ 170598 w 4441582"/>
              <a:gd name="connsiteY90" fmla="*/ 3855720 h 5516880"/>
              <a:gd name="connsiteX91" fmla="*/ 140118 w 4441582"/>
              <a:gd name="connsiteY91" fmla="*/ 3566160 h 5516880"/>
              <a:gd name="connsiteX92" fmla="*/ 124878 w 4441582"/>
              <a:gd name="connsiteY92" fmla="*/ 3185160 h 5516880"/>
              <a:gd name="connsiteX93" fmla="*/ 94398 w 4441582"/>
              <a:gd name="connsiteY93" fmla="*/ 3032760 h 5516880"/>
              <a:gd name="connsiteX94" fmla="*/ 63918 w 4441582"/>
              <a:gd name="connsiteY94" fmla="*/ 2971800 h 5516880"/>
              <a:gd name="connsiteX95" fmla="*/ 33438 w 4441582"/>
              <a:gd name="connsiteY95" fmla="*/ 2788920 h 5516880"/>
              <a:gd name="connsiteX96" fmla="*/ 18198 w 4441582"/>
              <a:gd name="connsiteY96" fmla="*/ 2743200 h 5516880"/>
              <a:gd name="connsiteX97" fmla="*/ 18198 w 4441582"/>
              <a:gd name="connsiteY97" fmla="*/ 2346960 h 5516880"/>
              <a:gd name="connsiteX98" fmla="*/ 48678 w 4441582"/>
              <a:gd name="connsiteY98" fmla="*/ 2286000 h 5516880"/>
              <a:gd name="connsiteX99" fmla="*/ 124878 w 4441582"/>
              <a:gd name="connsiteY99" fmla="*/ 2194560 h 5516880"/>
              <a:gd name="connsiteX100" fmla="*/ 170598 w 4441582"/>
              <a:gd name="connsiteY100" fmla="*/ 2087880 h 5516880"/>
              <a:gd name="connsiteX101" fmla="*/ 368718 w 4441582"/>
              <a:gd name="connsiteY101" fmla="*/ 1981200 h 5516880"/>
              <a:gd name="connsiteX102" fmla="*/ 703998 w 4441582"/>
              <a:gd name="connsiteY102" fmla="*/ 1996440 h 5516880"/>
              <a:gd name="connsiteX103" fmla="*/ 795438 w 4441582"/>
              <a:gd name="connsiteY103" fmla="*/ 2042160 h 5516880"/>
              <a:gd name="connsiteX104" fmla="*/ 886878 w 4441582"/>
              <a:gd name="connsiteY104" fmla="*/ 2072640 h 5516880"/>
              <a:gd name="connsiteX105" fmla="*/ 1039278 w 4441582"/>
              <a:gd name="connsiteY105" fmla="*/ 2057400 h 5516880"/>
              <a:gd name="connsiteX106" fmla="*/ 1069758 w 4441582"/>
              <a:gd name="connsiteY106" fmla="*/ 2011680 h 5516880"/>
              <a:gd name="connsiteX107" fmla="*/ 1115478 w 4441582"/>
              <a:gd name="connsiteY107" fmla="*/ 1950720 h 5516880"/>
              <a:gd name="connsiteX108" fmla="*/ 1130718 w 4441582"/>
              <a:gd name="connsiteY108" fmla="*/ 1889760 h 5516880"/>
              <a:gd name="connsiteX109" fmla="*/ 1130718 w 4441582"/>
              <a:gd name="connsiteY109" fmla="*/ 1508760 h 5516880"/>
              <a:gd name="connsiteX110" fmla="*/ 1084998 w 4441582"/>
              <a:gd name="connsiteY110" fmla="*/ 1463040 h 5516880"/>
              <a:gd name="connsiteX111" fmla="*/ 947838 w 4441582"/>
              <a:gd name="connsiteY111" fmla="*/ 1356360 h 5516880"/>
              <a:gd name="connsiteX112" fmla="*/ 780198 w 4441582"/>
              <a:gd name="connsiteY112" fmla="*/ 1234440 h 5516880"/>
              <a:gd name="connsiteX113" fmla="*/ 612558 w 4441582"/>
              <a:gd name="connsiteY113" fmla="*/ 1158240 h 5516880"/>
              <a:gd name="connsiteX114" fmla="*/ 566838 w 4441582"/>
              <a:gd name="connsiteY114" fmla="*/ 1112520 h 5516880"/>
              <a:gd name="connsiteX115" fmla="*/ 505878 w 4441582"/>
              <a:gd name="connsiteY115" fmla="*/ 1082040 h 5516880"/>
              <a:gd name="connsiteX116" fmla="*/ 460158 w 4441582"/>
              <a:gd name="connsiteY116" fmla="*/ 1005840 h 5516880"/>
              <a:gd name="connsiteX117" fmla="*/ 444918 w 4441582"/>
              <a:gd name="connsiteY117" fmla="*/ 944880 h 5516880"/>
              <a:gd name="connsiteX118" fmla="*/ 414438 w 4441582"/>
              <a:gd name="connsiteY118" fmla="*/ 883920 h 5516880"/>
              <a:gd name="connsiteX119" fmla="*/ 399198 w 4441582"/>
              <a:gd name="connsiteY119" fmla="*/ 746760 h 5516880"/>
              <a:gd name="connsiteX120" fmla="*/ 429678 w 4441582"/>
              <a:gd name="connsiteY120" fmla="*/ 457200 h 5516880"/>
              <a:gd name="connsiteX121" fmla="*/ 460158 w 4441582"/>
              <a:gd name="connsiteY121" fmla="*/ 411480 h 5516880"/>
              <a:gd name="connsiteX122" fmla="*/ 643038 w 4441582"/>
              <a:gd name="connsiteY122" fmla="*/ 259080 h 5516880"/>
              <a:gd name="connsiteX123" fmla="*/ 734478 w 4441582"/>
              <a:gd name="connsiteY123" fmla="*/ 213360 h 5516880"/>
              <a:gd name="connsiteX124" fmla="*/ 978318 w 4441582"/>
              <a:gd name="connsiteY124" fmla="*/ 76200 h 5516880"/>
              <a:gd name="connsiteX125" fmla="*/ 1222158 w 4441582"/>
              <a:gd name="connsiteY125" fmla="*/ 15240 h 5516880"/>
              <a:gd name="connsiteX126" fmla="*/ 2014638 w 4441582"/>
              <a:gd name="connsiteY126" fmla="*/ 0 h 5516880"/>
              <a:gd name="connsiteX127" fmla="*/ 2624238 w 4441582"/>
              <a:gd name="connsiteY127" fmla="*/ 15240 h 5516880"/>
              <a:gd name="connsiteX128" fmla="*/ 2700438 w 4441582"/>
              <a:gd name="connsiteY128" fmla="*/ 30480 h 5516880"/>
              <a:gd name="connsiteX129" fmla="*/ 2974758 w 4441582"/>
              <a:gd name="connsiteY129" fmla="*/ 152400 h 5516880"/>
              <a:gd name="connsiteX130" fmla="*/ 3386238 w 4441582"/>
              <a:gd name="connsiteY130" fmla="*/ 441960 h 5516880"/>
              <a:gd name="connsiteX131" fmla="*/ 4148238 w 4441582"/>
              <a:gd name="connsiteY131" fmla="*/ 1280160 h 5516880"/>
              <a:gd name="connsiteX132" fmla="*/ 4407318 w 4441582"/>
              <a:gd name="connsiteY132" fmla="*/ 1676400 h 5516880"/>
              <a:gd name="connsiteX133" fmla="*/ 4437798 w 4441582"/>
              <a:gd name="connsiteY133" fmla="*/ 1767840 h 5516880"/>
              <a:gd name="connsiteX134" fmla="*/ 4376838 w 4441582"/>
              <a:gd name="connsiteY134" fmla="*/ 2651760 h 5516880"/>
              <a:gd name="connsiteX135" fmla="*/ 4056798 w 4441582"/>
              <a:gd name="connsiteY135" fmla="*/ 3124200 h 5516880"/>
              <a:gd name="connsiteX136" fmla="*/ 3965358 w 4441582"/>
              <a:gd name="connsiteY136" fmla="*/ 3246120 h 5516880"/>
              <a:gd name="connsiteX137" fmla="*/ 3340518 w 4441582"/>
              <a:gd name="connsiteY137" fmla="*/ 3703320 h 5516880"/>
              <a:gd name="connsiteX138" fmla="*/ 3203358 w 4441582"/>
              <a:gd name="connsiteY138" fmla="*/ 3779520 h 5516880"/>
              <a:gd name="connsiteX139" fmla="*/ 3096678 w 4441582"/>
              <a:gd name="connsiteY139" fmla="*/ 3840480 h 5516880"/>
              <a:gd name="connsiteX140" fmla="*/ 2974758 w 4441582"/>
              <a:gd name="connsiteY140" fmla="*/ 3870960 h 5516880"/>
              <a:gd name="connsiteX141" fmla="*/ 2807118 w 4441582"/>
              <a:gd name="connsiteY141" fmla="*/ 3962400 h 5516880"/>
              <a:gd name="connsiteX142" fmla="*/ 2746158 w 4441582"/>
              <a:gd name="connsiteY142" fmla="*/ 3977640 h 5516880"/>
              <a:gd name="connsiteX143" fmla="*/ 2654718 w 4441582"/>
              <a:gd name="connsiteY143" fmla="*/ 4008120 h 5516880"/>
              <a:gd name="connsiteX144" fmla="*/ 2578518 w 4441582"/>
              <a:gd name="connsiteY144" fmla="*/ 4038600 h 5516880"/>
              <a:gd name="connsiteX145" fmla="*/ 2471838 w 4441582"/>
              <a:gd name="connsiteY145" fmla="*/ 4053840 h 5516880"/>
              <a:gd name="connsiteX146" fmla="*/ 2197518 w 4441582"/>
              <a:gd name="connsiteY146" fmla="*/ 4084320 h 5516880"/>
              <a:gd name="connsiteX147" fmla="*/ 1587918 w 4441582"/>
              <a:gd name="connsiteY147" fmla="*/ 4023360 h 5516880"/>
              <a:gd name="connsiteX148" fmla="*/ 1465998 w 4441582"/>
              <a:gd name="connsiteY148" fmla="*/ 3977640 h 5516880"/>
              <a:gd name="connsiteX149" fmla="*/ 1222158 w 4441582"/>
              <a:gd name="connsiteY149" fmla="*/ 3840480 h 5516880"/>
              <a:gd name="connsiteX150" fmla="*/ 1130718 w 4441582"/>
              <a:gd name="connsiteY150" fmla="*/ 3703320 h 5516880"/>
              <a:gd name="connsiteX151" fmla="*/ 1084998 w 4441582"/>
              <a:gd name="connsiteY151" fmla="*/ 3657600 h 5516880"/>
              <a:gd name="connsiteX152" fmla="*/ 1008798 w 4441582"/>
              <a:gd name="connsiteY152" fmla="*/ 3520440 h 5516880"/>
              <a:gd name="connsiteX153" fmla="*/ 871638 w 4441582"/>
              <a:gd name="connsiteY153" fmla="*/ 3322320 h 5516880"/>
              <a:gd name="connsiteX154" fmla="*/ 810678 w 4441582"/>
              <a:gd name="connsiteY154" fmla="*/ 3124200 h 5516880"/>
              <a:gd name="connsiteX155" fmla="*/ 749718 w 4441582"/>
              <a:gd name="connsiteY155" fmla="*/ 2971800 h 5516880"/>
              <a:gd name="connsiteX156" fmla="*/ 719238 w 4441582"/>
              <a:gd name="connsiteY156" fmla="*/ 2880360 h 5516880"/>
              <a:gd name="connsiteX157" fmla="*/ 703998 w 4441582"/>
              <a:gd name="connsiteY157" fmla="*/ 2819400 h 5516880"/>
              <a:gd name="connsiteX158" fmla="*/ 673518 w 4441582"/>
              <a:gd name="connsiteY158" fmla="*/ 2743200 h 5516880"/>
              <a:gd name="connsiteX159" fmla="*/ 688758 w 4441582"/>
              <a:gd name="connsiteY159" fmla="*/ 2407920 h 5516880"/>
              <a:gd name="connsiteX160" fmla="*/ 810678 w 4441582"/>
              <a:gd name="connsiteY160" fmla="*/ 2301240 h 5516880"/>
              <a:gd name="connsiteX161" fmla="*/ 932598 w 4441582"/>
              <a:gd name="connsiteY161" fmla="*/ 2240280 h 5516880"/>
              <a:gd name="connsiteX162" fmla="*/ 1024038 w 4441582"/>
              <a:gd name="connsiteY162" fmla="*/ 2225040 h 5516880"/>
              <a:gd name="connsiteX163" fmla="*/ 1237398 w 4441582"/>
              <a:gd name="connsiteY163" fmla="*/ 2179320 h 5516880"/>
              <a:gd name="connsiteX164" fmla="*/ 1435518 w 4441582"/>
              <a:gd name="connsiteY164" fmla="*/ 2164080 h 5516880"/>
              <a:gd name="connsiteX165" fmla="*/ 1725078 w 4441582"/>
              <a:gd name="connsiteY165" fmla="*/ 2133600 h 5516880"/>
              <a:gd name="connsiteX166" fmla="*/ 2395638 w 4441582"/>
              <a:gd name="connsiteY166" fmla="*/ 2103120 h 5516880"/>
              <a:gd name="connsiteX167" fmla="*/ 2532798 w 4441582"/>
              <a:gd name="connsiteY167" fmla="*/ 2057400 h 5516880"/>
              <a:gd name="connsiteX168" fmla="*/ 2548038 w 4441582"/>
              <a:gd name="connsiteY168" fmla="*/ 1996440 h 5516880"/>
              <a:gd name="connsiteX169" fmla="*/ 2563278 w 4441582"/>
              <a:gd name="connsiteY169" fmla="*/ 1950720 h 5516880"/>
              <a:gd name="connsiteX170" fmla="*/ 2487078 w 4441582"/>
              <a:gd name="connsiteY170" fmla="*/ 1859280 h 5516880"/>
              <a:gd name="connsiteX171" fmla="*/ 2395638 w 4441582"/>
              <a:gd name="connsiteY171" fmla="*/ 1737360 h 5516880"/>
              <a:gd name="connsiteX172" fmla="*/ 2334678 w 4441582"/>
              <a:gd name="connsiteY172" fmla="*/ 1691640 h 5516880"/>
              <a:gd name="connsiteX173" fmla="*/ 2273718 w 4441582"/>
              <a:gd name="connsiteY173" fmla="*/ 1615440 h 5516880"/>
              <a:gd name="connsiteX174" fmla="*/ 1923198 w 4441582"/>
              <a:gd name="connsiteY174" fmla="*/ 1432560 h 5516880"/>
              <a:gd name="connsiteX175" fmla="*/ 1831758 w 4441582"/>
              <a:gd name="connsiteY175" fmla="*/ 1386840 h 5516880"/>
              <a:gd name="connsiteX176" fmla="*/ 1786038 w 4441582"/>
              <a:gd name="connsiteY176" fmla="*/ 1356360 h 5516880"/>
              <a:gd name="connsiteX177" fmla="*/ 1725078 w 4441582"/>
              <a:gd name="connsiteY177" fmla="*/ 1341120 h 5516880"/>
              <a:gd name="connsiteX178" fmla="*/ 1633638 w 4441582"/>
              <a:gd name="connsiteY178" fmla="*/ 1310640 h 5516880"/>
              <a:gd name="connsiteX179" fmla="*/ 1557438 w 4441582"/>
              <a:gd name="connsiteY179" fmla="*/ 1280160 h 5516880"/>
              <a:gd name="connsiteX180" fmla="*/ 1389798 w 4441582"/>
              <a:gd name="connsiteY180" fmla="*/ 1249680 h 5516880"/>
              <a:gd name="connsiteX181" fmla="*/ 1237398 w 4441582"/>
              <a:gd name="connsiteY181" fmla="*/ 1188720 h 5516880"/>
              <a:gd name="connsiteX182" fmla="*/ 1161198 w 4441582"/>
              <a:gd name="connsiteY182" fmla="*/ 1143000 h 5516880"/>
              <a:gd name="connsiteX183" fmla="*/ 1115478 w 4441582"/>
              <a:gd name="connsiteY183" fmla="*/ 1112520 h 5516880"/>
              <a:gd name="connsiteX184" fmla="*/ 1039278 w 4441582"/>
              <a:gd name="connsiteY184" fmla="*/ 1097280 h 5516880"/>
              <a:gd name="connsiteX185" fmla="*/ 902118 w 4441582"/>
              <a:gd name="connsiteY185" fmla="*/ 960120 h 5516880"/>
              <a:gd name="connsiteX186" fmla="*/ 764958 w 4441582"/>
              <a:gd name="connsiteY186" fmla="*/ 792480 h 5516880"/>
              <a:gd name="connsiteX187" fmla="*/ 703998 w 4441582"/>
              <a:gd name="connsiteY187" fmla="*/ 716280 h 5516880"/>
              <a:gd name="connsiteX188" fmla="*/ 612558 w 4441582"/>
              <a:gd name="connsiteY188" fmla="*/ 609600 h 5516880"/>
              <a:gd name="connsiteX189" fmla="*/ 460158 w 4441582"/>
              <a:gd name="connsiteY189" fmla="*/ 396240 h 5516880"/>
              <a:gd name="connsiteX190" fmla="*/ 521118 w 4441582"/>
              <a:gd name="connsiteY190" fmla="*/ 365760 h 5516880"/>
              <a:gd name="connsiteX191" fmla="*/ 1694598 w 4441582"/>
              <a:gd name="connsiteY191" fmla="*/ 396240 h 5516880"/>
              <a:gd name="connsiteX192" fmla="*/ 2029878 w 4441582"/>
              <a:gd name="connsiteY192" fmla="*/ 472440 h 5516880"/>
              <a:gd name="connsiteX193" fmla="*/ 2669958 w 4441582"/>
              <a:gd name="connsiteY193" fmla="*/ 502920 h 5516880"/>
              <a:gd name="connsiteX194" fmla="*/ 2929038 w 4441582"/>
              <a:gd name="connsiteY194" fmla="*/ 518160 h 5516880"/>
              <a:gd name="connsiteX195" fmla="*/ 3111918 w 4441582"/>
              <a:gd name="connsiteY195" fmla="*/ 548640 h 5516880"/>
              <a:gd name="connsiteX196" fmla="*/ 3203358 w 4441582"/>
              <a:gd name="connsiteY196" fmla="*/ 563880 h 5516880"/>
              <a:gd name="connsiteX197" fmla="*/ 3416718 w 4441582"/>
              <a:gd name="connsiteY197" fmla="*/ 640080 h 5516880"/>
              <a:gd name="connsiteX198" fmla="*/ 3508158 w 4441582"/>
              <a:gd name="connsiteY198" fmla="*/ 670560 h 5516880"/>
              <a:gd name="connsiteX199" fmla="*/ 3645318 w 4441582"/>
              <a:gd name="connsiteY199" fmla="*/ 685800 h 5516880"/>
              <a:gd name="connsiteX200" fmla="*/ 3751998 w 4441582"/>
              <a:gd name="connsiteY200" fmla="*/ 701040 h 5516880"/>
              <a:gd name="connsiteX201" fmla="*/ 3873918 w 4441582"/>
              <a:gd name="connsiteY201" fmla="*/ 746760 h 5516880"/>
              <a:gd name="connsiteX202" fmla="*/ 4132998 w 4441582"/>
              <a:gd name="connsiteY202" fmla="*/ 914400 h 5516880"/>
              <a:gd name="connsiteX203" fmla="*/ 4315878 w 4441582"/>
              <a:gd name="connsiteY203" fmla="*/ 1021080 h 5516880"/>
              <a:gd name="connsiteX204" fmla="*/ 4361598 w 4441582"/>
              <a:gd name="connsiteY204" fmla="*/ 1066800 h 5516880"/>
              <a:gd name="connsiteX205" fmla="*/ 4407318 w 4441582"/>
              <a:gd name="connsiteY205" fmla="*/ 1143000 h 5516880"/>
              <a:gd name="connsiteX206" fmla="*/ 4407318 w 4441582"/>
              <a:gd name="connsiteY206" fmla="*/ 1935480 h 5516880"/>
              <a:gd name="connsiteX207" fmla="*/ 4285398 w 4441582"/>
              <a:gd name="connsiteY207" fmla="*/ 2240280 h 5516880"/>
              <a:gd name="connsiteX208" fmla="*/ 4209198 w 4441582"/>
              <a:gd name="connsiteY208" fmla="*/ 2423160 h 5516880"/>
              <a:gd name="connsiteX209" fmla="*/ 4117758 w 4441582"/>
              <a:gd name="connsiteY209" fmla="*/ 2560320 h 5516880"/>
              <a:gd name="connsiteX210" fmla="*/ 4056798 w 4441582"/>
              <a:gd name="connsiteY210" fmla="*/ 2697480 h 5516880"/>
              <a:gd name="connsiteX211" fmla="*/ 3995838 w 4441582"/>
              <a:gd name="connsiteY211" fmla="*/ 2819400 h 5516880"/>
              <a:gd name="connsiteX212" fmla="*/ 3919638 w 4441582"/>
              <a:gd name="connsiteY212" fmla="*/ 2910840 h 5516880"/>
              <a:gd name="connsiteX213" fmla="*/ 3889158 w 4441582"/>
              <a:gd name="connsiteY213" fmla="*/ 2956560 h 5516880"/>
              <a:gd name="connsiteX214" fmla="*/ 3843438 w 4441582"/>
              <a:gd name="connsiteY214" fmla="*/ 2987040 h 5516880"/>
              <a:gd name="connsiteX215" fmla="*/ 3751998 w 4441582"/>
              <a:gd name="connsiteY215" fmla="*/ 3124200 h 5516880"/>
              <a:gd name="connsiteX216" fmla="*/ 3691038 w 4441582"/>
              <a:gd name="connsiteY216" fmla="*/ 3200400 h 5516880"/>
              <a:gd name="connsiteX217" fmla="*/ 3401478 w 4441582"/>
              <a:gd name="connsiteY217" fmla="*/ 3459480 h 5516880"/>
              <a:gd name="connsiteX218" fmla="*/ 2959518 w 4441582"/>
              <a:gd name="connsiteY218" fmla="*/ 3718560 h 5516880"/>
              <a:gd name="connsiteX219" fmla="*/ 2715678 w 4441582"/>
              <a:gd name="connsiteY219" fmla="*/ 3840480 h 5516880"/>
              <a:gd name="connsiteX220" fmla="*/ 2517558 w 4441582"/>
              <a:gd name="connsiteY220" fmla="*/ 3916680 h 5516880"/>
              <a:gd name="connsiteX221" fmla="*/ 2182278 w 4441582"/>
              <a:gd name="connsiteY221" fmla="*/ 4084320 h 5516880"/>
              <a:gd name="connsiteX222" fmla="*/ 2090838 w 4441582"/>
              <a:gd name="connsiteY222" fmla="*/ 4160520 h 5516880"/>
              <a:gd name="connsiteX223" fmla="*/ 2029878 w 4441582"/>
              <a:gd name="connsiteY223" fmla="*/ 4191000 h 5516880"/>
              <a:gd name="connsiteX224" fmla="*/ 1968918 w 4441582"/>
              <a:gd name="connsiteY224" fmla="*/ 4236720 h 5516880"/>
              <a:gd name="connsiteX225" fmla="*/ 1907958 w 4441582"/>
              <a:gd name="connsiteY225" fmla="*/ 4267200 h 5516880"/>
              <a:gd name="connsiteX226" fmla="*/ 1862238 w 4441582"/>
              <a:gd name="connsiteY226" fmla="*/ 4297680 h 5516880"/>
              <a:gd name="connsiteX227" fmla="*/ 1816518 w 4441582"/>
              <a:gd name="connsiteY227" fmla="*/ 4312920 h 5516880"/>
              <a:gd name="connsiteX228" fmla="*/ 1694598 w 4441582"/>
              <a:gd name="connsiteY228" fmla="*/ 4373880 h 5516880"/>
              <a:gd name="connsiteX229" fmla="*/ 1679358 w 4441582"/>
              <a:gd name="connsiteY229" fmla="*/ 4419600 h 5516880"/>
              <a:gd name="connsiteX230" fmla="*/ 1633638 w 4441582"/>
              <a:gd name="connsiteY230" fmla="*/ 4450080 h 5516880"/>
              <a:gd name="connsiteX231" fmla="*/ 1526958 w 4441582"/>
              <a:gd name="connsiteY231" fmla="*/ 4556760 h 5516880"/>
              <a:gd name="connsiteX232" fmla="*/ 1481238 w 4441582"/>
              <a:gd name="connsiteY232" fmla="*/ 4602480 h 5516880"/>
              <a:gd name="connsiteX233" fmla="*/ 1481238 w 4441582"/>
              <a:gd name="connsiteY233" fmla="*/ 4831080 h 5516880"/>
              <a:gd name="connsiteX234" fmla="*/ 1496478 w 4441582"/>
              <a:gd name="connsiteY234" fmla="*/ 4876800 h 5516880"/>
              <a:gd name="connsiteX235" fmla="*/ 1542198 w 4441582"/>
              <a:gd name="connsiteY235" fmla="*/ 4892040 h 551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4441582" h="5516880">
                <a:moveTo>
                  <a:pt x="2958" y="579120"/>
                </a:moveTo>
                <a:cubicBezTo>
                  <a:pt x="51808" y="432571"/>
                  <a:pt x="-2412" y="529110"/>
                  <a:pt x="109638" y="441960"/>
                </a:cubicBezTo>
                <a:cubicBezTo>
                  <a:pt x="132321" y="424317"/>
                  <a:pt x="146688" y="396940"/>
                  <a:pt x="170598" y="381000"/>
                </a:cubicBezTo>
                <a:cubicBezTo>
                  <a:pt x="193360" y="365825"/>
                  <a:pt x="221799" y="361631"/>
                  <a:pt x="246798" y="350520"/>
                </a:cubicBezTo>
                <a:cubicBezTo>
                  <a:pt x="267558" y="341293"/>
                  <a:pt x="285998" y="326568"/>
                  <a:pt x="307758" y="320040"/>
                </a:cubicBezTo>
                <a:cubicBezTo>
                  <a:pt x="337355" y="311161"/>
                  <a:pt x="368898" y="310860"/>
                  <a:pt x="399198" y="304800"/>
                </a:cubicBezTo>
                <a:cubicBezTo>
                  <a:pt x="696586" y="245322"/>
                  <a:pt x="428409" y="296615"/>
                  <a:pt x="597318" y="259080"/>
                </a:cubicBezTo>
                <a:cubicBezTo>
                  <a:pt x="621019" y="253813"/>
                  <a:pt x="707447" y="238736"/>
                  <a:pt x="734478" y="228600"/>
                </a:cubicBezTo>
                <a:cubicBezTo>
                  <a:pt x="755750" y="220623"/>
                  <a:pt x="773086" y="202184"/>
                  <a:pt x="795438" y="198120"/>
                </a:cubicBezTo>
                <a:cubicBezTo>
                  <a:pt x="885957" y="181662"/>
                  <a:pt x="1069758" y="167640"/>
                  <a:pt x="1069758" y="167640"/>
                </a:cubicBezTo>
                <a:lnTo>
                  <a:pt x="3050958" y="182880"/>
                </a:lnTo>
                <a:cubicBezTo>
                  <a:pt x="3067021" y="183122"/>
                  <a:pt x="3080996" y="194635"/>
                  <a:pt x="3096678" y="198120"/>
                </a:cubicBezTo>
                <a:cubicBezTo>
                  <a:pt x="3165086" y="213322"/>
                  <a:pt x="3259245" y="221263"/>
                  <a:pt x="3325278" y="228600"/>
                </a:cubicBezTo>
                <a:cubicBezTo>
                  <a:pt x="3340518" y="233680"/>
                  <a:pt x="3356630" y="236656"/>
                  <a:pt x="3370998" y="243840"/>
                </a:cubicBezTo>
                <a:cubicBezTo>
                  <a:pt x="3418172" y="267427"/>
                  <a:pt x="3429356" y="292427"/>
                  <a:pt x="3477678" y="320040"/>
                </a:cubicBezTo>
                <a:cubicBezTo>
                  <a:pt x="3491626" y="328010"/>
                  <a:pt x="3508158" y="330200"/>
                  <a:pt x="3523398" y="335280"/>
                </a:cubicBezTo>
                <a:cubicBezTo>
                  <a:pt x="3744396" y="501028"/>
                  <a:pt x="3467173" y="303151"/>
                  <a:pt x="3630078" y="396240"/>
                </a:cubicBezTo>
                <a:cubicBezTo>
                  <a:pt x="3652131" y="408842"/>
                  <a:pt x="3668834" y="429625"/>
                  <a:pt x="3691038" y="441960"/>
                </a:cubicBezTo>
                <a:cubicBezTo>
                  <a:pt x="3721329" y="458788"/>
                  <a:pt x="3798412" y="478550"/>
                  <a:pt x="3828198" y="502920"/>
                </a:cubicBezTo>
                <a:cubicBezTo>
                  <a:pt x="3867120" y="534765"/>
                  <a:pt x="3912388" y="564620"/>
                  <a:pt x="3934878" y="609600"/>
                </a:cubicBezTo>
                <a:cubicBezTo>
                  <a:pt x="3976717" y="693278"/>
                  <a:pt x="3951727" y="652385"/>
                  <a:pt x="4011078" y="731520"/>
                </a:cubicBezTo>
                <a:cubicBezTo>
                  <a:pt x="4016158" y="746760"/>
                  <a:pt x="4019134" y="762872"/>
                  <a:pt x="4026318" y="777240"/>
                </a:cubicBezTo>
                <a:cubicBezTo>
                  <a:pt x="4034509" y="793623"/>
                  <a:pt x="4055782" y="804672"/>
                  <a:pt x="4056798" y="822960"/>
                </a:cubicBezTo>
                <a:cubicBezTo>
                  <a:pt x="4106163" y="1711522"/>
                  <a:pt x="3972254" y="1350739"/>
                  <a:pt x="4102518" y="1676400"/>
                </a:cubicBezTo>
                <a:cubicBezTo>
                  <a:pt x="4107598" y="1717040"/>
                  <a:pt x="4111966" y="1757775"/>
                  <a:pt x="4117758" y="1798320"/>
                </a:cubicBezTo>
                <a:cubicBezTo>
                  <a:pt x="4122128" y="1828910"/>
                  <a:pt x="4132998" y="1858860"/>
                  <a:pt x="4132998" y="1889760"/>
                </a:cubicBezTo>
                <a:cubicBezTo>
                  <a:pt x="4132998" y="1981341"/>
                  <a:pt x="4132227" y="2073649"/>
                  <a:pt x="4117758" y="2164080"/>
                </a:cubicBezTo>
                <a:cubicBezTo>
                  <a:pt x="4111646" y="2202282"/>
                  <a:pt x="4085413" y="2234457"/>
                  <a:pt x="4072038" y="2270760"/>
                </a:cubicBezTo>
                <a:cubicBezTo>
                  <a:pt x="4049824" y="2331056"/>
                  <a:pt x="4039815" y="2396166"/>
                  <a:pt x="4011078" y="2453640"/>
                </a:cubicBezTo>
                <a:cubicBezTo>
                  <a:pt x="4000918" y="2473960"/>
                  <a:pt x="3988575" y="2493328"/>
                  <a:pt x="3980598" y="2514600"/>
                </a:cubicBezTo>
                <a:cubicBezTo>
                  <a:pt x="3944427" y="2611056"/>
                  <a:pt x="3991451" y="2542231"/>
                  <a:pt x="3934878" y="2636520"/>
                </a:cubicBezTo>
                <a:cubicBezTo>
                  <a:pt x="3882325" y="2724108"/>
                  <a:pt x="3880299" y="2715979"/>
                  <a:pt x="3828198" y="2788920"/>
                </a:cubicBezTo>
                <a:cubicBezTo>
                  <a:pt x="3817552" y="2803825"/>
                  <a:pt x="3808364" y="2819735"/>
                  <a:pt x="3797718" y="2834640"/>
                </a:cubicBezTo>
                <a:cubicBezTo>
                  <a:pt x="3786213" y="2850747"/>
                  <a:pt x="3733490" y="2917376"/>
                  <a:pt x="3721518" y="2941320"/>
                </a:cubicBezTo>
                <a:cubicBezTo>
                  <a:pt x="3714334" y="2955688"/>
                  <a:pt x="3714248" y="2973092"/>
                  <a:pt x="3706278" y="2987040"/>
                </a:cubicBezTo>
                <a:cubicBezTo>
                  <a:pt x="3693676" y="3009093"/>
                  <a:pt x="3674647" y="3026866"/>
                  <a:pt x="3660558" y="3048000"/>
                </a:cubicBezTo>
                <a:cubicBezTo>
                  <a:pt x="3628438" y="3096180"/>
                  <a:pt x="3591141" y="3173053"/>
                  <a:pt x="3553878" y="3215640"/>
                </a:cubicBezTo>
                <a:cubicBezTo>
                  <a:pt x="3541817" y="3229424"/>
                  <a:pt x="3523063" y="3235474"/>
                  <a:pt x="3508158" y="3246120"/>
                </a:cubicBezTo>
                <a:cubicBezTo>
                  <a:pt x="3487489" y="3260883"/>
                  <a:pt x="3469497" y="3279677"/>
                  <a:pt x="3447198" y="3291840"/>
                </a:cubicBezTo>
                <a:cubicBezTo>
                  <a:pt x="3353798" y="3342785"/>
                  <a:pt x="3345388" y="3336748"/>
                  <a:pt x="3249078" y="3352800"/>
                </a:cubicBezTo>
                <a:cubicBezTo>
                  <a:pt x="3162718" y="3337560"/>
                  <a:pt x="3069621" y="3343829"/>
                  <a:pt x="2989998" y="3307080"/>
                </a:cubicBezTo>
                <a:cubicBezTo>
                  <a:pt x="2931291" y="3279985"/>
                  <a:pt x="2898558" y="3215640"/>
                  <a:pt x="2852838" y="3169920"/>
                </a:cubicBezTo>
                <a:cubicBezTo>
                  <a:pt x="2827438" y="3144520"/>
                  <a:pt x="2792702" y="3125849"/>
                  <a:pt x="2776638" y="3093720"/>
                </a:cubicBezTo>
                <a:cubicBezTo>
                  <a:pt x="2733924" y="3008291"/>
                  <a:pt x="2754595" y="3053854"/>
                  <a:pt x="2715678" y="2956560"/>
                </a:cubicBezTo>
                <a:cubicBezTo>
                  <a:pt x="2723645" y="2797224"/>
                  <a:pt x="2657811" y="2476123"/>
                  <a:pt x="2776638" y="2286000"/>
                </a:cubicBezTo>
                <a:cubicBezTo>
                  <a:pt x="2790100" y="2264461"/>
                  <a:pt x="2807118" y="2245360"/>
                  <a:pt x="2822358" y="2225040"/>
                </a:cubicBezTo>
                <a:cubicBezTo>
                  <a:pt x="2827438" y="2209800"/>
                  <a:pt x="2837598" y="2195384"/>
                  <a:pt x="2837598" y="2179320"/>
                </a:cubicBezTo>
                <a:cubicBezTo>
                  <a:pt x="2837598" y="2163256"/>
                  <a:pt x="2833717" y="2144959"/>
                  <a:pt x="2822358" y="2133600"/>
                </a:cubicBezTo>
                <a:cubicBezTo>
                  <a:pt x="2815041" y="2126283"/>
                  <a:pt x="2716243" y="2103289"/>
                  <a:pt x="2715678" y="2103120"/>
                </a:cubicBezTo>
                <a:cubicBezTo>
                  <a:pt x="2684904" y="2093888"/>
                  <a:pt x="2654718" y="2082800"/>
                  <a:pt x="2624238" y="2072640"/>
                </a:cubicBezTo>
                <a:cubicBezTo>
                  <a:pt x="2608998" y="2067560"/>
                  <a:pt x="2594103" y="2061296"/>
                  <a:pt x="2578518" y="2057400"/>
                </a:cubicBezTo>
                <a:lnTo>
                  <a:pt x="2456598" y="2026920"/>
                </a:lnTo>
                <a:cubicBezTo>
                  <a:pt x="2405798" y="2032000"/>
                  <a:pt x="2351123" y="2022049"/>
                  <a:pt x="2304198" y="2042160"/>
                </a:cubicBezTo>
                <a:cubicBezTo>
                  <a:pt x="2287304" y="2049400"/>
                  <a:pt x="2230025" y="2138180"/>
                  <a:pt x="2212758" y="2164080"/>
                </a:cubicBezTo>
                <a:cubicBezTo>
                  <a:pt x="2198206" y="2222287"/>
                  <a:pt x="2195732" y="2243852"/>
                  <a:pt x="2167038" y="2301240"/>
                </a:cubicBezTo>
                <a:cubicBezTo>
                  <a:pt x="2153791" y="2327734"/>
                  <a:pt x="2136558" y="2352040"/>
                  <a:pt x="2121318" y="2377440"/>
                </a:cubicBezTo>
                <a:cubicBezTo>
                  <a:pt x="2095533" y="2506363"/>
                  <a:pt x="2117894" y="2405236"/>
                  <a:pt x="2075598" y="2560320"/>
                </a:cubicBezTo>
                <a:cubicBezTo>
                  <a:pt x="2070087" y="2580527"/>
                  <a:pt x="2067712" y="2601668"/>
                  <a:pt x="2060358" y="2621280"/>
                </a:cubicBezTo>
                <a:cubicBezTo>
                  <a:pt x="2052381" y="2642552"/>
                  <a:pt x="2038827" y="2661358"/>
                  <a:pt x="2029878" y="2682240"/>
                </a:cubicBezTo>
                <a:cubicBezTo>
                  <a:pt x="1963377" y="2837408"/>
                  <a:pt x="2076734" y="2595581"/>
                  <a:pt x="1999398" y="2788920"/>
                </a:cubicBezTo>
                <a:cubicBezTo>
                  <a:pt x="1986742" y="2820560"/>
                  <a:pt x="1967518" y="2849219"/>
                  <a:pt x="1953678" y="2880360"/>
                </a:cubicBezTo>
                <a:cubicBezTo>
                  <a:pt x="1947154" y="2895040"/>
                  <a:pt x="1942851" y="2910634"/>
                  <a:pt x="1938438" y="2926080"/>
                </a:cubicBezTo>
                <a:cubicBezTo>
                  <a:pt x="1932684" y="2946219"/>
                  <a:pt x="1931449" y="2967788"/>
                  <a:pt x="1923198" y="2987040"/>
                </a:cubicBezTo>
                <a:cubicBezTo>
                  <a:pt x="1915983" y="3003875"/>
                  <a:pt x="1902878" y="3017520"/>
                  <a:pt x="1892718" y="3032760"/>
                </a:cubicBezTo>
                <a:cubicBezTo>
                  <a:pt x="1884982" y="3059837"/>
                  <a:pt x="1855068" y="3160051"/>
                  <a:pt x="1846998" y="3200400"/>
                </a:cubicBezTo>
                <a:cubicBezTo>
                  <a:pt x="1840938" y="3230700"/>
                  <a:pt x="1836838" y="3261360"/>
                  <a:pt x="1831758" y="3291840"/>
                </a:cubicBezTo>
                <a:cubicBezTo>
                  <a:pt x="1826678" y="3434080"/>
                  <a:pt x="1825128" y="3576490"/>
                  <a:pt x="1816518" y="3718560"/>
                </a:cubicBezTo>
                <a:cubicBezTo>
                  <a:pt x="1811647" y="3798925"/>
                  <a:pt x="1794281" y="3794641"/>
                  <a:pt x="1770798" y="3870960"/>
                </a:cubicBezTo>
                <a:cubicBezTo>
                  <a:pt x="1758479" y="3910998"/>
                  <a:pt x="1749738" y="3952062"/>
                  <a:pt x="1740318" y="3992880"/>
                </a:cubicBezTo>
                <a:cubicBezTo>
                  <a:pt x="1734493" y="4018120"/>
                  <a:pt x="1733269" y="4044506"/>
                  <a:pt x="1725078" y="4069080"/>
                </a:cubicBezTo>
                <a:cubicBezTo>
                  <a:pt x="1717894" y="4090633"/>
                  <a:pt x="1702575" y="4108768"/>
                  <a:pt x="1694598" y="4130040"/>
                </a:cubicBezTo>
                <a:cubicBezTo>
                  <a:pt x="1687244" y="4149652"/>
                  <a:pt x="1685377" y="4170938"/>
                  <a:pt x="1679358" y="4191000"/>
                </a:cubicBezTo>
                <a:cubicBezTo>
                  <a:pt x="1670126" y="4221774"/>
                  <a:pt x="1658327" y="4251732"/>
                  <a:pt x="1648878" y="4282440"/>
                </a:cubicBezTo>
                <a:cubicBezTo>
                  <a:pt x="1638002" y="4317788"/>
                  <a:pt x="1631384" y="4354492"/>
                  <a:pt x="1618398" y="4389120"/>
                </a:cubicBezTo>
                <a:cubicBezTo>
                  <a:pt x="1600831" y="4435967"/>
                  <a:pt x="1576488" y="4480016"/>
                  <a:pt x="1557438" y="4526280"/>
                </a:cubicBezTo>
                <a:cubicBezTo>
                  <a:pt x="1405982" y="4894101"/>
                  <a:pt x="1625117" y="4396494"/>
                  <a:pt x="1450758" y="4770120"/>
                </a:cubicBezTo>
                <a:cubicBezTo>
                  <a:pt x="1388123" y="4904338"/>
                  <a:pt x="1425060" y="4853909"/>
                  <a:pt x="1344078" y="4983480"/>
                </a:cubicBezTo>
                <a:cubicBezTo>
                  <a:pt x="1314955" y="5030076"/>
                  <a:pt x="1280909" y="5073522"/>
                  <a:pt x="1252638" y="5120640"/>
                </a:cubicBezTo>
                <a:cubicBezTo>
                  <a:pt x="1235105" y="5149861"/>
                  <a:pt x="1223236" y="5182163"/>
                  <a:pt x="1206918" y="5212080"/>
                </a:cubicBezTo>
                <a:cubicBezTo>
                  <a:pt x="1185050" y="5252171"/>
                  <a:pt x="1147312" y="5314223"/>
                  <a:pt x="1115478" y="5349240"/>
                </a:cubicBezTo>
                <a:cubicBezTo>
                  <a:pt x="1081650" y="5386451"/>
                  <a:pt x="1050641" y="5428024"/>
                  <a:pt x="1008798" y="5455920"/>
                </a:cubicBezTo>
                <a:cubicBezTo>
                  <a:pt x="993558" y="5466080"/>
                  <a:pt x="979913" y="5479185"/>
                  <a:pt x="963078" y="5486400"/>
                </a:cubicBezTo>
                <a:cubicBezTo>
                  <a:pt x="944246" y="5494471"/>
                  <a:pt x="839480" y="5514168"/>
                  <a:pt x="825918" y="5516880"/>
                </a:cubicBezTo>
                <a:cubicBezTo>
                  <a:pt x="739558" y="5511800"/>
                  <a:pt x="651819" y="5517827"/>
                  <a:pt x="566838" y="5501640"/>
                </a:cubicBezTo>
                <a:cubicBezTo>
                  <a:pt x="541887" y="5496887"/>
                  <a:pt x="524862" y="5472795"/>
                  <a:pt x="505878" y="5455920"/>
                </a:cubicBezTo>
                <a:cubicBezTo>
                  <a:pt x="372151" y="5337051"/>
                  <a:pt x="482295" y="5414798"/>
                  <a:pt x="383958" y="5349240"/>
                </a:cubicBezTo>
                <a:cubicBezTo>
                  <a:pt x="373798" y="5328920"/>
                  <a:pt x="364750" y="5308005"/>
                  <a:pt x="353478" y="5288280"/>
                </a:cubicBezTo>
                <a:cubicBezTo>
                  <a:pt x="327569" y="5242940"/>
                  <a:pt x="298456" y="5217793"/>
                  <a:pt x="277278" y="5166360"/>
                </a:cubicBezTo>
                <a:cubicBezTo>
                  <a:pt x="252812" y="5106943"/>
                  <a:pt x="216318" y="4983480"/>
                  <a:pt x="216318" y="4983480"/>
                </a:cubicBezTo>
                <a:cubicBezTo>
                  <a:pt x="187971" y="4529922"/>
                  <a:pt x="208993" y="4908213"/>
                  <a:pt x="185838" y="4236720"/>
                </a:cubicBezTo>
                <a:cubicBezTo>
                  <a:pt x="181458" y="4109694"/>
                  <a:pt x="176791" y="3982671"/>
                  <a:pt x="170598" y="3855720"/>
                </a:cubicBezTo>
                <a:cubicBezTo>
                  <a:pt x="158532" y="3608377"/>
                  <a:pt x="180287" y="3686668"/>
                  <a:pt x="140118" y="3566160"/>
                </a:cubicBezTo>
                <a:cubicBezTo>
                  <a:pt x="135038" y="3439160"/>
                  <a:pt x="135733" y="3311797"/>
                  <a:pt x="124878" y="3185160"/>
                </a:cubicBezTo>
                <a:cubicBezTo>
                  <a:pt x="120454" y="3133543"/>
                  <a:pt x="117566" y="3079097"/>
                  <a:pt x="94398" y="3032760"/>
                </a:cubicBezTo>
                <a:lnTo>
                  <a:pt x="63918" y="2971800"/>
                </a:lnTo>
                <a:cubicBezTo>
                  <a:pt x="55316" y="2911585"/>
                  <a:pt x="48294" y="2848346"/>
                  <a:pt x="33438" y="2788920"/>
                </a:cubicBezTo>
                <a:cubicBezTo>
                  <a:pt x="29542" y="2773335"/>
                  <a:pt x="23278" y="2758440"/>
                  <a:pt x="18198" y="2743200"/>
                </a:cubicBezTo>
                <a:cubicBezTo>
                  <a:pt x="-633" y="2573724"/>
                  <a:pt x="-10957" y="2551042"/>
                  <a:pt x="18198" y="2346960"/>
                </a:cubicBezTo>
                <a:cubicBezTo>
                  <a:pt x="21411" y="2324470"/>
                  <a:pt x="37406" y="2305725"/>
                  <a:pt x="48678" y="2286000"/>
                </a:cubicBezTo>
                <a:cubicBezTo>
                  <a:pt x="76968" y="2236492"/>
                  <a:pt x="82851" y="2236587"/>
                  <a:pt x="124878" y="2194560"/>
                </a:cubicBezTo>
                <a:cubicBezTo>
                  <a:pt x="134029" y="2157954"/>
                  <a:pt x="137709" y="2114192"/>
                  <a:pt x="170598" y="2087880"/>
                </a:cubicBezTo>
                <a:cubicBezTo>
                  <a:pt x="252227" y="2022577"/>
                  <a:pt x="284262" y="2014982"/>
                  <a:pt x="368718" y="1981200"/>
                </a:cubicBezTo>
                <a:cubicBezTo>
                  <a:pt x="480478" y="1986280"/>
                  <a:pt x="592479" y="1987518"/>
                  <a:pt x="703998" y="1996440"/>
                </a:cubicBezTo>
                <a:cubicBezTo>
                  <a:pt x="754834" y="2000507"/>
                  <a:pt x="750331" y="2022112"/>
                  <a:pt x="795438" y="2042160"/>
                </a:cubicBezTo>
                <a:cubicBezTo>
                  <a:pt x="824798" y="2055209"/>
                  <a:pt x="886878" y="2072640"/>
                  <a:pt x="886878" y="2072640"/>
                </a:cubicBezTo>
                <a:cubicBezTo>
                  <a:pt x="937678" y="2067560"/>
                  <a:pt x="990845" y="2073544"/>
                  <a:pt x="1039278" y="2057400"/>
                </a:cubicBezTo>
                <a:cubicBezTo>
                  <a:pt x="1056654" y="2051608"/>
                  <a:pt x="1059112" y="2026585"/>
                  <a:pt x="1069758" y="2011680"/>
                </a:cubicBezTo>
                <a:cubicBezTo>
                  <a:pt x="1084521" y="1991011"/>
                  <a:pt x="1100238" y="1971040"/>
                  <a:pt x="1115478" y="1950720"/>
                </a:cubicBezTo>
                <a:cubicBezTo>
                  <a:pt x="1120558" y="1930400"/>
                  <a:pt x="1126971" y="1910368"/>
                  <a:pt x="1130718" y="1889760"/>
                </a:cubicBezTo>
                <a:cubicBezTo>
                  <a:pt x="1154827" y="1757163"/>
                  <a:pt x="1158360" y="1653881"/>
                  <a:pt x="1130718" y="1508760"/>
                </a:cubicBezTo>
                <a:cubicBezTo>
                  <a:pt x="1126685" y="1487588"/>
                  <a:pt x="1101555" y="1476838"/>
                  <a:pt x="1084998" y="1463040"/>
                </a:cubicBezTo>
                <a:cubicBezTo>
                  <a:pt x="1040502" y="1425960"/>
                  <a:pt x="999644" y="1382263"/>
                  <a:pt x="947838" y="1356360"/>
                </a:cubicBezTo>
                <a:cubicBezTo>
                  <a:pt x="710090" y="1237486"/>
                  <a:pt x="1000850" y="1394914"/>
                  <a:pt x="780198" y="1234440"/>
                </a:cubicBezTo>
                <a:cubicBezTo>
                  <a:pt x="744782" y="1208683"/>
                  <a:pt x="655782" y="1175529"/>
                  <a:pt x="612558" y="1158240"/>
                </a:cubicBezTo>
                <a:cubicBezTo>
                  <a:pt x="597318" y="1143000"/>
                  <a:pt x="584376" y="1125047"/>
                  <a:pt x="566838" y="1112520"/>
                </a:cubicBezTo>
                <a:cubicBezTo>
                  <a:pt x="548351" y="1099315"/>
                  <a:pt x="521942" y="1098104"/>
                  <a:pt x="505878" y="1082040"/>
                </a:cubicBezTo>
                <a:cubicBezTo>
                  <a:pt x="484933" y="1061095"/>
                  <a:pt x="475398" y="1031240"/>
                  <a:pt x="460158" y="1005840"/>
                </a:cubicBezTo>
                <a:cubicBezTo>
                  <a:pt x="455078" y="985520"/>
                  <a:pt x="452272" y="964492"/>
                  <a:pt x="444918" y="944880"/>
                </a:cubicBezTo>
                <a:cubicBezTo>
                  <a:pt x="436941" y="923608"/>
                  <a:pt x="419546" y="906057"/>
                  <a:pt x="414438" y="883920"/>
                </a:cubicBezTo>
                <a:cubicBezTo>
                  <a:pt x="404094" y="839097"/>
                  <a:pt x="404278" y="792480"/>
                  <a:pt x="399198" y="746760"/>
                </a:cubicBezTo>
                <a:cubicBezTo>
                  <a:pt x="409358" y="650240"/>
                  <a:pt x="412317" y="552688"/>
                  <a:pt x="429678" y="457200"/>
                </a:cubicBezTo>
                <a:cubicBezTo>
                  <a:pt x="432955" y="439179"/>
                  <a:pt x="447905" y="425094"/>
                  <a:pt x="460158" y="411480"/>
                </a:cubicBezTo>
                <a:cubicBezTo>
                  <a:pt x="543180" y="319234"/>
                  <a:pt x="549987" y="309835"/>
                  <a:pt x="643038" y="259080"/>
                </a:cubicBezTo>
                <a:cubicBezTo>
                  <a:pt x="672955" y="242762"/>
                  <a:pt x="704890" y="230267"/>
                  <a:pt x="734478" y="213360"/>
                </a:cubicBezTo>
                <a:cubicBezTo>
                  <a:pt x="852712" y="145798"/>
                  <a:pt x="853558" y="127572"/>
                  <a:pt x="978318" y="76200"/>
                </a:cubicBezTo>
                <a:cubicBezTo>
                  <a:pt x="1054285" y="44919"/>
                  <a:pt x="1138780" y="18066"/>
                  <a:pt x="1222158" y="15240"/>
                </a:cubicBezTo>
                <a:cubicBezTo>
                  <a:pt x="1486215" y="6289"/>
                  <a:pt x="1750478" y="5080"/>
                  <a:pt x="2014638" y="0"/>
                </a:cubicBezTo>
                <a:lnTo>
                  <a:pt x="2624238" y="15240"/>
                </a:lnTo>
                <a:cubicBezTo>
                  <a:pt x="2650115" y="16390"/>
                  <a:pt x="2675680" y="22862"/>
                  <a:pt x="2700438" y="30480"/>
                </a:cubicBezTo>
                <a:cubicBezTo>
                  <a:pt x="2798032" y="60509"/>
                  <a:pt x="2884957" y="103418"/>
                  <a:pt x="2974758" y="152400"/>
                </a:cubicBezTo>
                <a:cubicBezTo>
                  <a:pt x="3164523" y="255908"/>
                  <a:pt x="3209560" y="287367"/>
                  <a:pt x="3386238" y="441960"/>
                </a:cubicBezTo>
                <a:cubicBezTo>
                  <a:pt x="3780216" y="786690"/>
                  <a:pt x="3826958" y="830369"/>
                  <a:pt x="4148238" y="1280160"/>
                </a:cubicBezTo>
                <a:cubicBezTo>
                  <a:pt x="4191670" y="1340965"/>
                  <a:pt x="4377713" y="1587584"/>
                  <a:pt x="4407318" y="1676400"/>
                </a:cubicBezTo>
                <a:lnTo>
                  <a:pt x="4437798" y="1767840"/>
                </a:lnTo>
                <a:cubicBezTo>
                  <a:pt x="4433954" y="1940813"/>
                  <a:pt x="4470149" y="2402930"/>
                  <a:pt x="4376838" y="2651760"/>
                </a:cubicBezTo>
                <a:cubicBezTo>
                  <a:pt x="4319743" y="2804014"/>
                  <a:pt x="4133727" y="3021628"/>
                  <a:pt x="4056798" y="3124200"/>
                </a:cubicBezTo>
                <a:cubicBezTo>
                  <a:pt x="4026318" y="3164840"/>
                  <a:pt x="4004065" y="3213219"/>
                  <a:pt x="3965358" y="3246120"/>
                </a:cubicBezTo>
                <a:cubicBezTo>
                  <a:pt x="3600056" y="3556627"/>
                  <a:pt x="3740913" y="3463083"/>
                  <a:pt x="3340518" y="3703320"/>
                </a:cubicBezTo>
                <a:cubicBezTo>
                  <a:pt x="3295670" y="3730229"/>
                  <a:pt x="3248943" y="3753878"/>
                  <a:pt x="3203358" y="3779520"/>
                </a:cubicBezTo>
                <a:cubicBezTo>
                  <a:pt x="3167662" y="3799599"/>
                  <a:pt x="3136411" y="3830547"/>
                  <a:pt x="3096678" y="3840480"/>
                </a:cubicBezTo>
                <a:cubicBezTo>
                  <a:pt x="3056038" y="3850640"/>
                  <a:pt x="3014208" y="3856871"/>
                  <a:pt x="2974758" y="3870960"/>
                </a:cubicBezTo>
                <a:cubicBezTo>
                  <a:pt x="2833705" y="3921336"/>
                  <a:pt x="2932635" y="3906615"/>
                  <a:pt x="2807118" y="3962400"/>
                </a:cubicBezTo>
                <a:cubicBezTo>
                  <a:pt x="2787978" y="3970907"/>
                  <a:pt x="2766220" y="3971621"/>
                  <a:pt x="2746158" y="3977640"/>
                </a:cubicBezTo>
                <a:cubicBezTo>
                  <a:pt x="2715384" y="3986872"/>
                  <a:pt x="2684912" y="3997140"/>
                  <a:pt x="2654718" y="4008120"/>
                </a:cubicBezTo>
                <a:cubicBezTo>
                  <a:pt x="2629008" y="4017469"/>
                  <a:pt x="2605058" y="4031965"/>
                  <a:pt x="2578518" y="4038600"/>
                </a:cubicBezTo>
                <a:cubicBezTo>
                  <a:pt x="2543669" y="4047312"/>
                  <a:pt x="2507503" y="4049560"/>
                  <a:pt x="2471838" y="4053840"/>
                </a:cubicBezTo>
                <a:lnTo>
                  <a:pt x="2197518" y="4084320"/>
                </a:lnTo>
                <a:cubicBezTo>
                  <a:pt x="1994318" y="4064000"/>
                  <a:pt x="1789994" y="4052829"/>
                  <a:pt x="1587918" y="4023360"/>
                </a:cubicBezTo>
                <a:cubicBezTo>
                  <a:pt x="1544969" y="4017097"/>
                  <a:pt x="1505762" y="3995037"/>
                  <a:pt x="1465998" y="3977640"/>
                </a:cubicBezTo>
                <a:cubicBezTo>
                  <a:pt x="1356141" y="3929578"/>
                  <a:pt x="1324673" y="3904552"/>
                  <a:pt x="1222158" y="3840480"/>
                </a:cubicBezTo>
                <a:cubicBezTo>
                  <a:pt x="1191678" y="3794760"/>
                  <a:pt x="1163687" y="3747279"/>
                  <a:pt x="1130718" y="3703320"/>
                </a:cubicBezTo>
                <a:cubicBezTo>
                  <a:pt x="1117786" y="3686078"/>
                  <a:pt x="1096953" y="3675533"/>
                  <a:pt x="1084998" y="3657600"/>
                </a:cubicBezTo>
                <a:cubicBezTo>
                  <a:pt x="1055986" y="3614082"/>
                  <a:pt x="1036878" y="3564565"/>
                  <a:pt x="1008798" y="3520440"/>
                </a:cubicBezTo>
                <a:cubicBezTo>
                  <a:pt x="965675" y="3452676"/>
                  <a:pt x="901469" y="3396897"/>
                  <a:pt x="871638" y="3322320"/>
                </a:cubicBezTo>
                <a:cubicBezTo>
                  <a:pt x="777125" y="3086036"/>
                  <a:pt x="922023" y="3458235"/>
                  <a:pt x="810678" y="3124200"/>
                </a:cubicBezTo>
                <a:cubicBezTo>
                  <a:pt x="793376" y="3072294"/>
                  <a:pt x="767020" y="3023706"/>
                  <a:pt x="749718" y="2971800"/>
                </a:cubicBezTo>
                <a:cubicBezTo>
                  <a:pt x="739558" y="2941320"/>
                  <a:pt x="728470" y="2911134"/>
                  <a:pt x="719238" y="2880360"/>
                </a:cubicBezTo>
                <a:cubicBezTo>
                  <a:pt x="713219" y="2860298"/>
                  <a:pt x="710622" y="2839271"/>
                  <a:pt x="703998" y="2819400"/>
                </a:cubicBezTo>
                <a:cubicBezTo>
                  <a:pt x="695347" y="2793447"/>
                  <a:pt x="683678" y="2768600"/>
                  <a:pt x="673518" y="2743200"/>
                </a:cubicBezTo>
                <a:cubicBezTo>
                  <a:pt x="678598" y="2631440"/>
                  <a:pt x="675429" y="2518998"/>
                  <a:pt x="688758" y="2407920"/>
                </a:cubicBezTo>
                <a:cubicBezTo>
                  <a:pt x="694280" y="2361906"/>
                  <a:pt x="794555" y="2311989"/>
                  <a:pt x="810678" y="2301240"/>
                </a:cubicBezTo>
                <a:cubicBezTo>
                  <a:pt x="858999" y="2269026"/>
                  <a:pt x="869505" y="2257487"/>
                  <a:pt x="932598" y="2240280"/>
                </a:cubicBezTo>
                <a:cubicBezTo>
                  <a:pt x="962410" y="2232150"/>
                  <a:pt x="994060" y="2232534"/>
                  <a:pt x="1024038" y="2225040"/>
                </a:cubicBezTo>
                <a:cubicBezTo>
                  <a:pt x="1201289" y="2180727"/>
                  <a:pt x="1023739" y="2199668"/>
                  <a:pt x="1237398" y="2179320"/>
                </a:cubicBezTo>
                <a:cubicBezTo>
                  <a:pt x="1303335" y="2173040"/>
                  <a:pt x="1369478" y="2169160"/>
                  <a:pt x="1435518" y="2164080"/>
                </a:cubicBezTo>
                <a:cubicBezTo>
                  <a:pt x="1578531" y="2135477"/>
                  <a:pt x="1494424" y="2148977"/>
                  <a:pt x="1725078" y="2133600"/>
                </a:cubicBezTo>
                <a:cubicBezTo>
                  <a:pt x="2059024" y="2111337"/>
                  <a:pt x="1978320" y="2118024"/>
                  <a:pt x="2395638" y="2103120"/>
                </a:cubicBezTo>
                <a:cubicBezTo>
                  <a:pt x="2426971" y="2096853"/>
                  <a:pt x="2507559" y="2087686"/>
                  <a:pt x="2532798" y="2057400"/>
                </a:cubicBezTo>
                <a:cubicBezTo>
                  <a:pt x="2546207" y="2041309"/>
                  <a:pt x="2542284" y="2016579"/>
                  <a:pt x="2548038" y="1996440"/>
                </a:cubicBezTo>
                <a:cubicBezTo>
                  <a:pt x="2552451" y="1980994"/>
                  <a:pt x="2558198" y="1965960"/>
                  <a:pt x="2563278" y="1950720"/>
                </a:cubicBezTo>
                <a:cubicBezTo>
                  <a:pt x="2487602" y="1837206"/>
                  <a:pt x="2584864" y="1976623"/>
                  <a:pt x="2487078" y="1859280"/>
                </a:cubicBezTo>
                <a:cubicBezTo>
                  <a:pt x="2416731" y="1774864"/>
                  <a:pt x="2506797" y="1848519"/>
                  <a:pt x="2395638" y="1737360"/>
                </a:cubicBezTo>
                <a:cubicBezTo>
                  <a:pt x="2377677" y="1719399"/>
                  <a:pt x="2352639" y="1709601"/>
                  <a:pt x="2334678" y="1691640"/>
                </a:cubicBezTo>
                <a:cubicBezTo>
                  <a:pt x="2311677" y="1668639"/>
                  <a:pt x="2299118" y="1635760"/>
                  <a:pt x="2273718" y="1615440"/>
                </a:cubicBezTo>
                <a:cubicBezTo>
                  <a:pt x="2104209" y="1479833"/>
                  <a:pt x="2113530" y="1527726"/>
                  <a:pt x="1923198" y="1432560"/>
                </a:cubicBezTo>
                <a:cubicBezTo>
                  <a:pt x="1892718" y="1417320"/>
                  <a:pt x="1861547" y="1403390"/>
                  <a:pt x="1831758" y="1386840"/>
                </a:cubicBezTo>
                <a:cubicBezTo>
                  <a:pt x="1815747" y="1377945"/>
                  <a:pt x="1802873" y="1363575"/>
                  <a:pt x="1786038" y="1356360"/>
                </a:cubicBezTo>
                <a:cubicBezTo>
                  <a:pt x="1766786" y="1348109"/>
                  <a:pt x="1745140" y="1347139"/>
                  <a:pt x="1725078" y="1341120"/>
                </a:cubicBezTo>
                <a:cubicBezTo>
                  <a:pt x="1694304" y="1331888"/>
                  <a:pt x="1663832" y="1321620"/>
                  <a:pt x="1633638" y="1310640"/>
                </a:cubicBezTo>
                <a:cubicBezTo>
                  <a:pt x="1607928" y="1301291"/>
                  <a:pt x="1583831" y="1287358"/>
                  <a:pt x="1557438" y="1280160"/>
                </a:cubicBezTo>
                <a:cubicBezTo>
                  <a:pt x="1515218" y="1268645"/>
                  <a:pt x="1433620" y="1264287"/>
                  <a:pt x="1389798" y="1249680"/>
                </a:cubicBezTo>
                <a:cubicBezTo>
                  <a:pt x="1337892" y="1232378"/>
                  <a:pt x="1284314" y="1216870"/>
                  <a:pt x="1237398" y="1188720"/>
                </a:cubicBezTo>
                <a:cubicBezTo>
                  <a:pt x="1211998" y="1173480"/>
                  <a:pt x="1186317" y="1158699"/>
                  <a:pt x="1161198" y="1143000"/>
                </a:cubicBezTo>
                <a:cubicBezTo>
                  <a:pt x="1145666" y="1133292"/>
                  <a:pt x="1132628" y="1118951"/>
                  <a:pt x="1115478" y="1112520"/>
                </a:cubicBezTo>
                <a:cubicBezTo>
                  <a:pt x="1091224" y="1103425"/>
                  <a:pt x="1064678" y="1102360"/>
                  <a:pt x="1039278" y="1097280"/>
                </a:cubicBezTo>
                <a:cubicBezTo>
                  <a:pt x="803566" y="802640"/>
                  <a:pt x="1158150" y="1234440"/>
                  <a:pt x="902118" y="960120"/>
                </a:cubicBezTo>
                <a:cubicBezTo>
                  <a:pt x="852854" y="907338"/>
                  <a:pt x="810487" y="848516"/>
                  <a:pt x="764958" y="792480"/>
                </a:cubicBezTo>
                <a:cubicBezTo>
                  <a:pt x="744446" y="767235"/>
                  <a:pt x="724822" y="741269"/>
                  <a:pt x="703998" y="716280"/>
                </a:cubicBezTo>
                <a:cubicBezTo>
                  <a:pt x="674015" y="680300"/>
                  <a:pt x="639416" y="647969"/>
                  <a:pt x="612558" y="609600"/>
                </a:cubicBezTo>
                <a:cubicBezTo>
                  <a:pt x="491312" y="436392"/>
                  <a:pt x="543084" y="506807"/>
                  <a:pt x="460158" y="396240"/>
                </a:cubicBezTo>
                <a:cubicBezTo>
                  <a:pt x="480478" y="386080"/>
                  <a:pt x="498887" y="370440"/>
                  <a:pt x="521118" y="365760"/>
                </a:cubicBezTo>
                <a:cubicBezTo>
                  <a:pt x="910603" y="283763"/>
                  <a:pt x="1296895" y="370582"/>
                  <a:pt x="1694598" y="396240"/>
                </a:cubicBezTo>
                <a:cubicBezTo>
                  <a:pt x="1806358" y="421640"/>
                  <a:pt x="1915739" y="462064"/>
                  <a:pt x="2029878" y="472440"/>
                </a:cubicBezTo>
                <a:cubicBezTo>
                  <a:pt x="2390395" y="505214"/>
                  <a:pt x="2040454" y="476691"/>
                  <a:pt x="2669958" y="502920"/>
                </a:cubicBezTo>
                <a:cubicBezTo>
                  <a:pt x="2756392" y="506521"/>
                  <a:pt x="2842678" y="513080"/>
                  <a:pt x="2929038" y="518160"/>
                </a:cubicBezTo>
                <a:lnTo>
                  <a:pt x="3111918" y="548640"/>
                </a:lnTo>
                <a:cubicBezTo>
                  <a:pt x="3142398" y="553720"/>
                  <a:pt x="3174043" y="554108"/>
                  <a:pt x="3203358" y="563880"/>
                </a:cubicBezTo>
                <a:cubicBezTo>
                  <a:pt x="3420363" y="636215"/>
                  <a:pt x="3150713" y="545078"/>
                  <a:pt x="3416718" y="640080"/>
                </a:cubicBezTo>
                <a:cubicBezTo>
                  <a:pt x="3446975" y="650886"/>
                  <a:pt x="3476653" y="664259"/>
                  <a:pt x="3508158" y="670560"/>
                </a:cubicBezTo>
                <a:cubicBezTo>
                  <a:pt x="3553266" y="679582"/>
                  <a:pt x="3599672" y="680094"/>
                  <a:pt x="3645318" y="685800"/>
                </a:cubicBezTo>
                <a:cubicBezTo>
                  <a:pt x="3680962" y="690255"/>
                  <a:pt x="3716438" y="695960"/>
                  <a:pt x="3751998" y="701040"/>
                </a:cubicBezTo>
                <a:cubicBezTo>
                  <a:pt x="3792638" y="716280"/>
                  <a:pt x="3836048" y="725553"/>
                  <a:pt x="3873918" y="746760"/>
                </a:cubicBezTo>
                <a:cubicBezTo>
                  <a:pt x="3963666" y="797019"/>
                  <a:pt x="4040995" y="868399"/>
                  <a:pt x="4132998" y="914400"/>
                </a:cubicBezTo>
                <a:cubicBezTo>
                  <a:pt x="4212627" y="954215"/>
                  <a:pt x="4244001" y="965176"/>
                  <a:pt x="4315878" y="1021080"/>
                </a:cubicBezTo>
                <a:cubicBezTo>
                  <a:pt x="4332891" y="1034312"/>
                  <a:pt x="4348666" y="1049558"/>
                  <a:pt x="4361598" y="1066800"/>
                </a:cubicBezTo>
                <a:cubicBezTo>
                  <a:pt x="4379371" y="1090497"/>
                  <a:pt x="4392078" y="1117600"/>
                  <a:pt x="4407318" y="1143000"/>
                </a:cubicBezTo>
                <a:cubicBezTo>
                  <a:pt x="4451176" y="1450003"/>
                  <a:pt x="4447031" y="1379494"/>
                  <a:pt x="4407318" y="1935480"/>
                </a:cubicBezTo>
                <a:cubicBezTo>
                  <a:pt x="4396574" y="2085891"/>
                  <a:pt x="4345717" y="2113610"/>
                  <a:pt x="4285398" y="2240280"/>
                </a:cubicBezTo>
                <a:cubicBezTo>
                  <a:pt x="4257005" y="2299905"/>
                  <a:pt x="4239841" y="2364660"/>
                  <a:pt x="4209198" y="2423160"/>
                </a:cubicBezTo>
                <a:cubicBezTo>
                  <a:pt x="4183701" y="2471835"/>
                  <a:pt x="4144443" y="2512286"/>
                  <a:pt x="4117758" y="2560320"/>
                </a:cubicBezTo>
                <a:cubicBezTo>
                  <a:pt x="4093460" y="2604056"/>
                  <a:pt x="4078102" y="2652210"/>
                  <a:pt x="4056798" y="2697480"/>
                </a:cubicBezTo>
                <a:cubicBezTo>
                  <a:pt x="4037451" y="2738592"/>
                  <a:pt x="4017596" y="2779511"/>
                  <a:pt x="3995838" y="2819400"/>
                </a:cubicBezTo>
                <a:cubicBezTo>
                  <a:pt x="3959991" y="2885119"/>
                  <a:pt x="3970557" y="2849738"/>
                  <a:pt x="3919638" y="2910840"/>
                </a:cubicBezTo>
                <a:cubicBezTo>
                  <a:pt x="3907912" y="2924911"/>
                  <a:pt x="3902110" y="2943608"/>
                  <a:pt x="3889158" y="2956560"/>
                </a:cubicBezTo>
                <a:cubicBezTo>
                  <a:pt x="3876206" y="2969512"/>
                  <a:pt x="3856390" y="2974088"/>
                  <a:pt x="3843438" y="2987040"/>
                </a:cubicBezTo>
                <a:cubicBezTo>
                  <a:pt x="3801323" y="3029155"/>
                  <a:pt x="3785856" y="3075831"/>
                  <a:pt x="3751998" y="3124200"/>
                </a:cubicBezTo>
                <a:cubicBezTo>
                  <a:pt x="3733344" y="3150848"/>
                  <a:pt x="3713172" y="3176564"/>
                  <a:pt x="3691038" y="3200400"/>
                </a:cubicBezTo>
                <a:cubicBezTo>
                  <a:pt x="3613742" y="3283642"/>
                  <a:pt x="3497851" y="3397703"/>
                  <a:pt x="3401478" y="3459480"/>
                </a:cubicBezTo>
                <a:cubicBezTo>
                  <a:pt x="3257713" y="3551637"/>
                  <a:pt x="3112256" y="3642191"/>
                  <a:pt x="2959518" y="3718560"/>
                </a:cubicBezTo>
                <a:cubicBezTo>
                  <a:pt x="2878238" y="3759200"/>
                  <a:pt x="2798601" y="3803308"/>
                  <a:pt x="2715678" y="3840480"/>
                </a:cubicBezTo>
                <a:cubicBezTo>
                  <a:pt x="2651112" y="3869423"/>
                  <a:pt x="2582871" y="3889466"/>
                  <a:pt x="2517558" y="3916680"/>
                </a:cubicBezTo>
                <a:cubicBezTo>
                  <a:pt x="2423270" y="3955967"/>
                  <a:pt x="2267650" y="4029079"/>
                  <a:pt x="2182278" y="4084320"/>
                </a:cubicBezTo>
                <a:cubicBezTo>
                  <a:pt x="2148967" y="4105874"/>
                  <a:pt x="2123342" y="4137767"/>
                  <a:pt x="2090838" y="4160520"/>
                </a:cubicBezTo>
                <a:cubicBezTo>
                  <a:pt x="2072226" y="4173548"/>
                  <a:pt x="2049143" y="4178959"/>
                  <a:pt x="2029878" y="4191000"/>
                </a:cubicBezTo>
                <a:cubicBezTo>
                  <a:pt x="2008339" y="4204462"/>
                  <a:pt x="1990457" y="4223258"/>
                  <a:pt x="1968918" y="4236720"/>
                </a:cubicBezTo>
                <a:cubicBezTo>
                  <a:pt x="1949653" y="4248761"/>
                  <a:pt x="1927683" y="4255928"/>
                  <a:pt x="1907958" y="4267200"/>
                </a:cubicBezTo>
                <a:cubicBezTo>
                  <a:pt x="1892055" y="4276287"/>
                  <a:pt x="1878621" y="4289489"/>
                  <a:pt x="1862238" y="4297680"/>
                </a:cubicBezTo>
                <a:cubicBezTo>
                  <a:pt x="1847870" y="4304864"/>
                  <a:pt x="1831142" y="4306273"/>
                  <a:pt x="1816518" y="4312920"/>
                </a:cubicBezTo>
                <a:cubicBezTo>
                  <a:pt x="1775154" y="4331722"/>
                  <a:pt x="1694598" y="4373880"/>
                  <a:pt x="1694598" y="4373880"/>
                </a:cubicBezTo>
                <a:cubicBezTo>
                  <a:pt x="1689518" y="4389120"/>
                  <a:pt x="1689393" y="4407056"/>
                  <a:pt x="1679358" y="4419600"/>
                </a:cubicBezTo>
                <a:cubicBezTo>
                  <a:pt x="1667916" y="4433903"/>
                  <a:pt x="1647252" y="4437827"/>
                  <a:pt x="1633638" y="4450080"/>
                </a:cubicBezTo>
                <a:cubicBezTo>
                  <a:pt x="1596258" y="4483722"/>
                  <a:pt x="1562518" y="4521200"/>
                  <a:pt x="1526958" y="4556760"/>
                </a:cubicBezTo>
                <a:lnTo>
                  <a:pt x="1481238" y="4602480"/>
                </a:lnTo>
                <a:cubicBezTo>
                  <a:pt x="1448519" y="4700636"/>
                  <a:pt x="1457561" y="4653501"/>
                  <a:pt x="1481238" y="4831080"/>
                </a:cubicBezTo>
                <a:cubicBezTo>
                  <a:pt x="1483361" y="4847003"/>
                  <a:pt x="1485119" y="4865441"/>
                  <a:pt x="1496478" y="4876800"/>
                </a:cubicBezTo>
                <a:cubicBezTo>
                  <a:pt x="1507837" y="4888159"/>
                  <a:pt x="1542198" y="4892040"/>
                  <a:pt x="1542198" y="4892040"/>
                </a:cubicBezTo>
              </a:path>
            </a:pathLst>
          </a:custGeom>
          <a:noFill/>
          <a:ln w="53975">
            <a:solidFill>
              <a:srgbClr val="36465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Supercharge</a:t>
            </a:r>
            <a:endParaRPr lang="en-US" dirty="0"/>
          </a:p>
        </p:txBody>
      </p:sp>
      <p:sp>
        <p:nvSpPr>
          <p:cNvPr id="2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2FBC5-8778-C947-B474-0ABDF351805E}" type="slidenum">
              <a:rPr lang="en-US" smtClean="0"/>
              <a:t>5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5462841" y="513932"/>
            <a:ext cx="1064872" cy="759991"/>
            <a:chOff x="698202" y="1079825"/>
            <a:chExt cx="1890229" cy="945114"/>
          </a:xfrm>
        </p:grpSpPr>
        <p:sp>
          <p:nvSpPr>
            <p:cNvPr id="17" name="Rounded Rectangle 16"/>
            <p:cNvSpPr/>
            <p:nvPr/>
          </p:nvSpPr>
          <p:spPr>
            <a:xfrm>
              <a:off x="698202" y="1079825"/>
              <a:ext cx="1890229" cy="945114"/>
            </a:xfrm>
            <a:prstGeom prst="roundRect">
              <a:avLst/>
            </a:prstGeom>
            <a:ln>
              <a:solidFill>
                <a:srgbClr val="364652"/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ounded Rectangle 4"/>
            <p:cNvSpPr/>
            <p:nvPr/>
          </p:nvSpPr>
          <p:spPr>
            <a:xfrm>
              <a:off x="744339" y="1125963"/>
              <a:ext cx="1797955" cy="8528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>
                  <a:solidFill>
                    <a:srgbClr val="364652"/>
                  </a:solidFill>
                  <a:latin typeface="Lato Light" charset="0"/>
                  <a:ea typeface="Lato Light" charset="0"/>
                  <a:cs typeface="Lato Light" charset="0"/>
                </a:rPr>
                <a:t>Analyze </a:t>
              </a:r>
              <a:r>
                <a:rPr lang="en-US" sz="1100" b="1" dirty="0" smtClean="0">
                  <a:solidFill>
                    <a:srgbClr val="364652"/>
                  </a:solidFill>
                  <a:latin typeface="Lato Light" charset="0"/>
                  <a:ea typeface="Lato Light" charset="0"/>
                  <a:cs typeface="Lato Light" charset="0"/>
                </a:rPr>
                <a:t>the business problem</a:t>
              </a:r>
              <a:endParaRPr lang="en-US" sz="1100" b="1" dirty="0">
                <a:solidFill>
                  <a:srgbClr val="364652"/>
                </a:solidFill>
                <a:latin typeface="Lato Light" charset="0"/>
                <a:ea typeface="Lato Light" charset="0"/>
                <a:cs typeface="Lato Light" charset="0"/>
              </a:endParaRPr>
            </a:p>
          </p:txBody>
        </p:sp>
      </p:grpSp>
      <p:grpSp>
        <p:nvGrpSpPr>
          <p:cNvPr id="34" name="Group 15"/>
          <p:cNvGrpSpPr/>
          <p:nvPr/>
        </p:nvGrpSpPr>
        <p:grpSpPr>
          <a:xfrm>
            <a:off x="4268891" y="1951725"/>
            <a:ext cx="1351230" cy="759991"/>
            <a:chOff x="698202" y="1079825"/>
            <a:chExt cx="1890229" cy="945114"/>
          </a:xfrm>
        </p:grpSpPr>
        <p:sp>
          <p:nvSpPr>
            <p:cNvPr id="36" name="Rounded Rectangle 16"/>
            <p:cNvSpPr/>
            <p:nvPr/>
          </p:nvSpPr>
          <p:spPr>
            <a:xfrm>
              <a:off x="698202" y="1079825"/>
              <a:ext cx="1890229" cy="945114"/>
            </a:xfrm>
            <a:prstGeom prst="roundRect">
              <a:avLst/>
            </a:prstGeom>
            <a:ln>
              <a:solidFill>
                <a:srgbClr val="364652"/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ounded Rectangle 4"/>
            <p:cNvSpPr/>
            <p:nvPr/>
          </p:nvSpPr>
          <p:spPr>
            <a:xfrm>
              <a:off x="744339" y="1125963"/>
              <a:ext cx="1797955" cy="8528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>
                  <a:solidFill>
                    <a:srgbClr val="364652"/>
                  </a:solidFill>
                  <a:latin typeface="Lato Light" charset="0"/>
                  <a:ea typeface="Lato Light" charset="0"/>
                  <a:cs typeface="Lato Light" charset="0"/>
                </a:rPr>
                <a:t>Architectural planning and specification writing</a:t>
              </a:r>
            </a:p>
          </p:txBody>
        </p:sp>
      </p:grpSp>
      <p:grpSp>
        <p:nvGrpSpPr>
          <p:cNvPr id="39" name="Group 15"/>
          <p:cNvGrpSpPr/>
          <p:nvPr/>
        </p:nvGrpSpPr>
        <p:grpSpPr>
          <a:xfrm>
            <a:off x="5462841" y="3049004"/>
            <a:ext cx="1290512" cy="759991"/>
            <a:chOff x="698202" y="1079825"/>
            <a:chExt cx="1890229" cy="945114"/>
          </a:xfrm>
        </p:grpSpPr>
        <p:sp>
          <p:nvSpPr>
            <p:cNvPr id="40" name="Rounded Rectangle 16"/>
            <p:cNvSpPr/>
            <p:nvPr/>
          </p:nvSpPr>
          <p:spPr>
            <a:xfrm>
              <a:off x="698202" y="1079825"/>
              <a:ext cx="1890229" cy="945114"/>
            </a:xfrm>
            <a:prstGeom prst="roundRect">
              <a:avLst/>
            </a:prstGeom>
            <a:ln>
              <a:solidFill>
                <a:srgbClr val="364652"/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ounded Rectangle 4"/>
            <p:cNvSpPr/>
            <p:nvPr/>
          </p:nvSpPr>
          <p:spPr>
            <a:xfrm>
              <a:off x="744339" y="1125963"/>
              <a:ext cx="1797955" cy="8528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>
                  <a:solidFill>
                    <a:srgbClr val="364652"/>
                  </a:solidFill>
                  <a:latin typeface="Lato Light" charset="0"/>
                  <a:ea typeface="Lato Light" charset="0"/>
                  <a:cs typeface="Lato Light" charset="0"/>
                </a:rPr>
                <a:t>Agile development with continuous user testing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909423" y="410718"/>
            <a:ext cx="991578" cy="782310"/>
            <a:chOff x="1217044" y="107264"/>
            <a:chExt cx="991578" cy="782310"/>
          </a:xfrm>
        </p:grpSpPr>
        <p:sp>
          <p:nvSpPr>
            <p:cNvPr id="20" name="Rounded Rectangle 19"/>
            <p:cNvSpPr/>
            <p:nvPr/>
          </p:nvSpPr>
          <p:spPr>
            <a:xfrm>
              <a:off x="1217044" y="107264"/>
              <a:ext cx="991578" cy="782310"/>
            </a:xfrm>
            <a:prstGeom prst="roundRect">
              <a:avLst/>
            </a:prstGeom>
            <a:ln>
              <a:solidFill>
                <a:srgbClr val="364652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ounded Rectangle 4"/>
            <p:cNvSpPr/>
            <p:nvPr/>
          </p:nvSpPr>
          <p:spPr>
            <a:xfrm>
              <a:off x="1255233" y="145453"/>
              <a:ext cx="915200" cy="7059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i="0" kern="1200" dirty="0" smtClean="0">
                  <a:solidFill>
                    <a:srgbClr val="364652"/>
                  </a:solidFill>
                  <a:latin typeface="Lato Light" charset="0"/>
                  <a:ea typeface="Lato Light" charset="0"/>
                  <a:cs typeface="Lato Light" charset="0"/>
                </a:rPr>
                <a:t>UX Strategy</a:t>
              </a:r>
              <a:endParaRPr lang="en-US" sz="1100" b="1" i="0" kern="1200" dirty="0">
                <a:solidFill>
                  <a:srgbClr val="364652"/>
                </a:solidFill>
                <a:latin typeface="Lato Light" charset="0"/>
                <a:ea typeface="Lato Light" charset="0"/>
                <a:cs typeface="Lato Light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028019" y="3689877"/>
            <a:ext cx="1612136" cy="806068"/>
            <a:chOff x="946158" y="331711"/>
            <a:chExt cx="1612136" cy="806068"/>
          </a:xfrm>
        </p:grpSpPr>
        <p:sp>
          <p:nvSpPr>
            <p:cNvPr id="29" name="Rounded Rectangle 28"/>
            <p:cNvSpPr/>
            <p:nvPr/>
          </p:nvSpPr>
          <p:spPr>
            <a:xfrm>
              <a:off x="946158" y="331711"/>
              <a:ext cx="1612136" cy="806068"/>
            </a:xfrm>
            <a:prstGeom prst="roundRect">
              <a:avLst/>
            </a:prstGeom>
            <a:ln>
              <a:solidFill>
                <a:srgbClr val="364652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Rounded Rectangle 4"/>
            <p:cNvSpPr/>
            <p:nvPr/>
          </p:nvSpPr>
          <p:spPr>
            <a:xfrm>
              <a:off x="985507" y="371060"/>
              <a:ext cx="1533438" cy="72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i="0" kern="1200" dirty="0" smtClean="0">
                  <a:solidFill>
                    <a:srgbClr val="364652"/>
                  </a:solidFill>
                  <a:latin typeface="Lato Light" charset="0"/>
                  <a:ea typeface="Lato Light" charset="0"/>
                  <a:cs typeface="Lato Light" charset="0"/>
                </a:rPr>
                <a:t>UX and UI Design</a:t>
              </a:r>
              <a:endParaRPr lang="en-US" sz="1100" b="1" i="0" kern="1200" dirty="0">
                <a:solidFill>
                  <a:srgbClr val="364652"/>
                </a:solidFill>
                <a:latin typeface="Lato Light" charset="0"/>
                <a:ea typeface="Lato Light" charset="0"/>
                <a:cs typeface="Lato Light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259213" y="4879151"/>
            <a:ext cx="1614275" cy="812333"/>
            <a:chOff x="625606" y="1977079"/>
            <a:chExt cx="2224214" cy="1112107"/>
          </a:xfrm>
        </p:grpSpPr>
        <p:sp>
          <p:nvSpPr>
            <p:cNvPr id="33" name="Rounded Rectangle 32"/>
            <p:cNvSpPr/>
            <p:nvPr/>
          </p:nvSpPr>
          <p:spPr>
            <a:xfrm>
              <a:off x="625606" y="1977079"/>
              <a:ext cx="2224214" cy="1112107"/>
            </a:xfrm>
            <a:prstGeom prst="roundRect">
              <a:avLst/>
            </a:prstGeom>
            <a:ln>
              <a:solidFill>
                <a:srgbClr val="364652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Rounded Rectangle 4"/>
            <p:cNvSpPr/>
            <p:nvPr/>
          </p:nvSpPr>
          <p:spPr>
            <a:xfrm>
              <a:off x="679895" y="2031368"/>
              <a:ext cx="2115636" cy="10035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i="0" kern="1200" dirty="0" smtClean="0">
                  <a:solidFill>
                    <a:srgbClr val="364652"/>
                  </a:solidFill>
                  <a:latin typeface="Lato Light" charset="0"/>
                  <a:ea typeface="Lato Light" charset="0"/>
                  <a:cs typeface="Lato Light" charset="0"/>
                </a:rPr>
                <a:t>User Research</a:t>
              </a:r>
              <a:endParaRPr lang="en-US" sz="1100" b="1" i="0" kern="1200" dirty="0">
                <a:solidFill>
                  <a:srgbClr val="364652"/>
                </a:solidFill>
                <a:latin typeface="Lato Light" charset="0"/>
                <a:ea typeface="Lato Light" charset="0"/>
                <a:cs typeface="Lato Light" charset="0"/>
              </a:endParaRPr>
            </a:p>
          </p:txBody>
        </p:sp>
      </p:grpSp>
      <p:graphicFrame>
        <p:nvGraphicFramePr>
          <p:cNvPr id="43" name="Diagram 42"/>
          <p:cNvGraphicFramePr/>
          <p:nvPr>
            <p:extLst/>
          </p:nvPr>
        </p:nvGraphicFramePr>
        <p:xfrm>
          <a:off x="1832841" y="2331721"/>
          <a:ext cx="1413279" cy="1645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6802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344923"/>
            <a:ext cx="7772400" cy="1470025"/>
          </a:xfrm>
        </p:spPr>
        <p:txBody>
          <a:bodyPr>
            <a:normAutofit/>
          </a:bodyPr>
          <a:lstStyle/>
          <a:p>
            <a:r>
              <a:rPr lang="hu-HU" sz="3200" dirty="0" err="1" smtClean="0"/>
              <a:t>Its</a:t>
            </a:r>
            <a:r>
              <a:rPr lang="hu-HU" sz="3200" dirty="0" smtClean="0"/>
              <a:t> </a:t>
            </a:r>
            <a:r>
              <a:rPr lang="hu-HU" sz="3200" dirty="0" err="1" smtClean="0"/>
              <a:t>hard</a:t>
            </a:r>
            <a:r>
              <a:rPr lang="hu-HU" sz="3200" dirty="0" smtClean="0"/>
              <a:t> </a:t>
            </a:r>
            <a:r>
              <a:rPr lang="hu-HU" sz="3200" dirty="0" err="1" smtClean="0"/>
              <a:t>to</a:t>
            </a:r>
            <a:r>
              <a:rPr lang="hu-HU" sz="3200" dirty="0" smtClean="0"/>
              <a:t> </a:t>
            </a:r>
            <a:r>
              <a:rPr lang="hu-HU" sz="3200" dirty="0" err="1" smtClean="0"/>
              <a:t>tell</a:t>
            </a:r>
            <a:r>
              <a:rPr lang="hu-HU" sz="3200" dirty="0" smtClean="0"/>
              <a:t> </a:t>
            </a:r>
            <a:r>
              <a:rPr lang="hu-HU" sz="3200" dirty="0" err="1" smtClean="0"/>
              <a:t>people</a:t>
            </a:r>
            <a:r>
              <a:rPr lang="hu-HU" sz="3200" dirty="0" smtClean="0"/>
              <a:t> </a:t>
            </a:r>
            <a:r>
              <a:rPr lang="hu-HU" sz="3200" dirty="0" err="1" smtClean="0"/>
              <a:t>their</a:t>
            </a:r>
            <a:r>
              <a:rPr lang="hu-HU" sz="3200" dirty="0" smtClean="0"/>
              <a:t> UI </a:t>
            </a:r>
            <a:r>
              <a:rPr lang="hu-HU" sz="3200" dirty="0" err="1" smtClean="0"/>
              <a:t>sucks</a:t>
            </a:r>
            <a:r>
              <a:rPr lang="hu-HU" sz="3200" dirty="0" smtClean="0"/>
              <a:t>. </a:t>
            </a:r>
            <a:r>
              <a:rPr lang="en-US" sz="3200" dirty="0" smtClean="0"/>
              <a:t>E</a:t>
            </a:r>
            <a:r>
              <a:rPr lang="hu-HU" sz="3200" dirty="0" err="1" smtClean="0"/>
              <a:t>ven</a:t>
            </a:r>
            <a:r>
              <a:rPr lang="hu-HU" sz="3200" dirty="0" smtClean="0"/>
              <a:t> </a:t>
            </a:r>
            <a:r>
              <a:rPr lang="hu-HU" sz="3200" dirty="0" err="1" smtClean="0"/>
              <a:t>harder</a:t>
            </a:r>
            <a:r>
              <a:rPr lang="hu-HU" sz="3200" dirty="0" smtClean="0"/>
              <a:t> </a:t>
            </a:r>
            <a:r>
              <a:rPr lang="hu-HU" sz="3200" dirty="0" err="1" smtClean="0"/>
              <a:t>to</a:t>
            </a:r>
            <a:r>
              <a:rPr lang="hu-HU" sz="3200" dirty="0" smtClean="0"/>
              <a:t> </a:t>
            </a:r>
            <a:r>
              <a:rPr lang="hu-HU" sz="3200" dirty="0" err="1" smtClean="0"/>
              <a:t>tell</a:t>
            </a:r>
            <a:r>
              <a:rPr lang="hu-HU" sz="3200" dirty="0" smtClean="0"/>
              <a:t> </a:t>
            </a:r>
            <a:r>
              <a:rPr lang="hu-HU" sz="3200" dirty="0" err="1" smtClean="0"/>
              <a:t>the</a:t>
            </a:r>
            <a:r>
              <a:rPr lang="hu-HU" sz="3200" dirty="0" smtClean="0"/>
              <a:t> </a:t>
            </a:r>
            <a:r>
              <a:rPr lang="hu-HU" sz="3200" dirty="0" err="1" smtClean="0"/>
              <a:t>whole</a:t>
            </a:r>
            <a:r>
              <a:rPr lang="hu-HU" sz="3200" dirty="0" smtClean="0"/>
              <a:t> UX </a:t>
            </a:r>
            <a:r>
              <a:rPr lang="hu-HU" sz="3200" dirty="0" err="1" smtClean="0"/>
              <a:t>sucks</a:t>
            </a:r>
            <a:r>
              <a:rPr lang="hu-HU" sz="3200" dirty="0" smtClean="0"/>
              <a:t>.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5502FBC5-8778-C947-B474-0ABDF351805E}" type="slidenum">
              <a:rPr lang="en-US" smtClean="0"/>
              <a:t>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67" y="2192895"/>
            <a:ext cx="8290065" cy="416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7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 smtClean="0"/>
              <a:t>Analyze.</a:t>
            </a:r>
            <a:r>
              <a:rPr lang="hu-HU" dirty="0" err="1"/>
              <a:t>l</a:t>
            </a:r>
            <a:r>
              <a:rPr lang="hu-HU" dirty="0" err="1" smtClean="0"/>
              <a:t>ife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Supercharge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2FBC5-8778-C947-B474-0ABDF35180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2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Beautiful doesn’t equal usable.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2895600" cy="365125"/>
          </a:xfrm>
        </p:spPr>
        <p:txBody>
          <a:bodyPr/>
          <a:lstStyle/>
          <a:p>
            <a:r>
              <a:rPr lang="en-US" smtClean="0"/>
              <a:t>Supercharge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5502FBC5-8778-C947-B474-0ABDF35180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6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074" y="251848"/>
            <a:ext cx="0" cy="0"/>
          </a:xfrm>
          <a:prstGeom prst="rect">
            <a:avLst/>
          </a:prstGeom>
        </p:spPr>
      </p:pic>
      <p:pic>
        <p:nvPicPr>
          <p:cNvPr id="4" name="threeswip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2351314" y="807523"/>
            <a:ext cx="1223159" cy="570015"/>
          </a:xfrm>
          <a:prstGeom prst="rightArrow">
            <a:avLst/>
          </a:prstGeom>
          <a:solidFill>
            <a:srgbClr val="F962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351314" y="1531914"/>
            <a:ext cx="1223159" cy="570015"/>
          </a:xfrm>
          <a:prstGeom prst="rightArrow">
            <a:avLst/>
          </a:prstGeom>
          <a:solidFill>
            <a:srgbClr val="F962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2351314" y="2185061"/>
            <a:ext cx="1223159" cy="570015"/>
          </a:xfrm>
          <a:prstGeom prst="rightArrow">
            <a:avLst/>
          </a:prstGeom>
          <a:solidFill>
            <a:srgbClr val="F962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99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1557</TotalTime>
  <Words>241</Words>
  <Application>Microsoft Macintosh PowerPoint</Application>
  <PresentationFormat>On-screen Show (4:3)</PresentationFormat>
  <Paragraphs>57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.HelveticaNeueDeskInterface-Regular</vt:lpstr>
      <vt:lpstr>Calibri</vt:lpstr>
      <vt:lpstr>Lato</vt:lpstr>
      <vt:lpstr>Lato Bold</vt:lpstr>
      <vt:lpstr>Lato Italic</vt:lpstr>
      <vt:lpstr>Lato Light</vt:lpstr>
      <vt:lpstr>Lato Regular</vt:lpstr>
      <vt:lpstr>Arial</vt:lpstr>
      <vt:lpstr>Office Theme</vt:lpstr>
      <vt:lpstr>UX Reviews: the power of constructive criticism</vt:lpstr>
      <vt:lpstr>Mobile product development...</vt:lpstr>
      <vt:lpstr>PowerPoint Presentation</vt:lpstr>
      <vt:lpstr>Mobile product development...</vt:lpstr>
      <vt:lpstr>PowerPoint Presentation</vt:lpstr>
      <vt:lpstr>Its hard to tell people their UI sucks. Even harder to tell the whole UX sucks.</vt:lpstr>
      <vt:lpstr>Analyze.life</vt:lpstr>
      <vt:lpstr>Beautiful doesn’t equal usable.</vt:lpstr>
      <vt:lpstr>PowerPoint Presentation</vt:lpstr>
      <vt:lpstr>“If you look up navigation in a dictionary, it’s about doing two things: getting from one place to another, and figuring out where you are…  …. “figuring out where you are” is a much more pervasive problem on the Web than in physical spaces.”  No sense of scale.  No sense of direction.  No sense of location.   Steve Krug: Don’t make me think</vt:lpstr>
      <vt:lpstr>PowerPoint Presentation</vt:lpstr>
      <vt:lpstr>PowerPoint Presentation</vt:lpstr>
      <vt:lpstr>You can’t teach users how to use a mobile UI*. You can give them hints.</vt:lpstr>
      <vt:lpstr>PowerPoint Presentation</vt:lpstr>
      <vt:lpstr>PowerPoint Presentation</vt:lpstr>
      <vt:lpstr>UX is never perfect.</vt:lpstr>
      <vt:lpstr>Oliver</vt:lpstr>
      <vt:lpstr>When bad onboardings happen to good apps…</vt:lpstr>
      <vt:lpstr>PowerPoint Presentation</vt:lpstr>
      <vt:lpstr>Don’t explain a UI before the user ever saw it…</vt:lpstr>
      <vt:lpstr>PowerPoint Presentation</vt:lpstr>
      <vt:lpstr>Users don’t understand most of your icons.</vt:lpstr>
      <vt:lpstr>PowerPoint Presentation</vt:lpstr>
      <vt:lpstr>Hiding important interactions is not the right way to guide users. </vt:lpstr>
      <vt:lpstr>PowerPoint Presentation</vt:lpstr>
      <vt:lpstr>Without feedbacks the user is lost.</vt:lpstr>
      <vt:lpstr>PowerPoint Presentation</vt:lpstr>
      <vt:lpstr>You can’t be your own critic. No matter how hard you try.</vt:lpstr>
      <vt:lpstr>Thanks for your attention! Contact me: balazs.fonagy@supercharge.io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Roland F</dc:creator>
  <cp:lastModifiedBy>balazs.fonagy@supercharge.io</cp:lastModifiedBy>
  <cp:revision>105</cp:revision>
  <dcterms:created xsi:type="dcterms:W3CDTF">2015-02-27T08:53:43Z</dcterms:created>
  <dcterms:modified xsi:type="dcterms:W3CDTF">2015-10-27T16:16:41Z</dcterms:modified>
</cp:coreProperties>
</file>