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18" r:id="rId3"/>
    <p:sldId id="319" r:id="rId4"/>
    <p:sldId id="320" r:id="rId5"/>
    <p:sldId id="321" r:id="rId6"/>
    <p:sldId id="267" r:id="rId7"/>
    <p:sldId id="315" r:id="rId8"/>
    <p:sldId id="325" r:id="rId9"/>
    <p:sldId id="291" r:id="rId10"/>
    <p:sldId id="323" r:id="rId11"/>
    <p:sldId id="343" r:id="rId12"/>
    <p:sldId id="283" r:id="rId13"/>
    <p:sldId id="342" r:id="rId14"/>
    <p:sldId id="324" r:id="rId15"/>
    <p:sldId id="327" r:id="rId16"/>
    <p:sldId id="326" r:id="rId17"/>
    <p:sldId id="330" r:id="rId18"/>
    <p:sldId id="317" r:id="rId19"/>
    <p:sldId id="334" r:id="rId20"/>
    <p:sldId id="345" r:id="rId21"/>
    <p:sldId id="310" r:id="rId22"/>
    <p:sldId id="335" r:id="rId23"/>
    <p:sldId id="337" r:id="rId24"/>
    <p:sldId id="311" r:id="rId25"/>
    <p:sldId id="350" r:id="rId26"/>
    <p:sldId id="341" r:id="rId27"/>
    <p:sldId id="339" r:id="rId28"/>
    <p:sldId id="346" r:id="rId29"/>
    <p:sldId id="340" r:id="rId30"/>
    <p:sldId id="349" r:id="rId31"/>
    <p:sldId id="312" r:id="rId32"/>
    <p:sldId id="313" r:id="rId33"/>
    <p:sldId id="270" r:id="rId34"/>
    <p:sldId id="306" r:id="rId35"/>
    <p:sldId id="352" r:id="rId36"/>
    <p:sldId id="354" r:id="rId37"/>
    <p:sldId id="275" r:id="rId38"/>
    <p:sldId id="351" r:id="rId39"/>
    <p:sldId id="314" r:id="rId40"/>
    <p:sldId id="308" r:id="rId41"/>
    <p:sldId id="292" r:id="rId42"/>
    <p:sldId id="294" r:id="rId43"/>
    <p:sldId id="286" r:id="rId44"/>
    <p:sldId id="296" r:id="rId45"/>
    <p:sldId id="355" r:id="rId4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8C8D"/>
    <a:srgbClr val="3498DB"/>
    <a:srgbClr val="95A5A6"/>
    <a:srgbClr val="FFFFFF"/>
    <a:srgbClr val="ECF0F1"/>
    <a:srgbClr val="BDC3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87138E-45A3-43B6-ABBC-220A0067582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75BE802-27B6-4587-B8FA-878CAF9B7B36}">
      <dgm:prSet phldrT="[Szöveg]" custT="1"/>
      <dgm:spPr>
        <a:solidFill>
          <a:srgbClr val="3498DB"/>
        </a:solidFill>
      </dgm:spPr>
      <dgm:t>
        <a:bodyPr/>
        <a:lstStyle/>
        <a:p>
          <a:r>
            <a:rPr lang="hu-HU" sz="2400" b="0" dirty="0" smtClean="0"/>
            <a:t>Stratégia</a:t>
          </a:r>
          <a:endParaRPr lang="hu-HU" sz="2400" b="0" dirty="0"/>
        </a:p>
      </dgm:t>
    </dgm:pt>
    <dgm:pt modelId="{A1BC831E-BDAB-4BE4-95EC-3617F291E97B}" type="parTrans" cxnId="{F7C80D50-88B6-49C7-B13C-AFC5EB2B67F7}">
      <dgm:prSet/>
      <dgm:spPr/>
      <dgm:t>
        <a:bodyPr/>
        <a:lstStyle/>
        <a:p>
          <a:endParaRPr lang="hu-HU" sz="2400" b="0"/>
        </a:p>
      </dgm:t>
    </dgm:pt>
    <dgm:pt modelId="{8431F4C8-C4A8-4489-BF8A-9755777FD48B}" type="sibTrans" cxnId="{F7C80D50-88B6-49C7-B13C-AFC5EB2B67F7}">
      <dgm:prSet/>
      <dgm:spPr/>
      <dgm:t>
        <a:bodyPr/>
        <a:lstStyle/>
        <a:p>
          <a:endParaRPr lang="hu-HU" sz="2400" b="0"/>
        </a:p>
      </dgm:t>
    </dgm:pt>
    <dgm:pt modelId="{F405A190-3FDD-4BEB-B62F-185836CEC469}">
      <dgm:prSet phldrT="[Szöveg]" custT="1"/>
      <dgm:spPr>
        <a:solidFill>
          <a:srgbClr val="3498DB"/>
        </a:solidFill>
      </dgm:spPr>
      <dgm:t>
        <a:bodyPr/>
        <a:lstStyle/>
        <a:p>
          <a:r>
            <a:rPr lang="hu-HU" sz="2400" b="0" dirty="0" smtClean="0"/>
            <a:t>Tervezés</a:t>
          </a:r>
          <a:endParaRPr lang="hu-HU" sz="2400" b="0" dirty="0"/>
        </a:p>
      </dgm:t>
    </dgm:pt>
    <dgm:pt modelId="{5B0570D2-56B6-4952-8A80-8F0FA95E1F3B}" type="parTrans" cxnId="{F59244A2-C882-44D3-BAEF-80AAB62C0A1D}">
      <dgm:prSet/>
      <dgm:spPr/>
      <dgm:t>
        <a:bodyPr/>
        <a:lstStyle/>
        <a:p>
          <a:endParaRPr lang="hu-HU" sz="2400" b="0"/>
        </a:p>
      </dgm:t>
    </dgm:pt>
    <dgm:pt modelId="{DA1777DA-7767-477C-BBC6-43115074C5CE}" type="sibTrans" cxnId="{F59244A2-C882-44D3-BAEF-80AAB62C0A1D}">
      <dgm:prSet/>
      <dgm:spPr/>
      <dgm:t>
        <a:bodyPr/>
        <a:lstStyle/>
        <a:p>
          <a:endParaRPr lang="hu-HU" sz="2400" b="0"/>
        </a:p>
      </dgm:t>
    </dgm:pt>
    <dgm:pt modelId="{FC5B68C2-D740-4D31-B267-A858010EEC65}">
      <dgm:prSet phldrT="[Szöveg]" custT="1"/>
      <dgm:spPr>
        <a:solidFill>
          <a:srgbClr val="3498DB"/>
        </a:solidFill>
      </dgm:spPr>
      <dgm:t>
        <a:bodyPr/>
        <a:lstStyle/>
        <a:p>
          <a:r>
            <a:rPr lang="hu-HU" sz="2400" b="0" dirty="0" smtClean="0"/>
            <a:t>Design</a:t>
          </a:r>
          <a:endParaRPr lang="hu-HU" sz="2400" b="0" dirty="0"/>
        </a:p>
      </dgm:t>
    </dgm:pt>
    <dgm:pt modelId="{604AAEBE-7DEC-44F5-A0E2-DB1A035F22B5}" type="parTrans" cxnId="{05DF0842-3EFC-4A67-845C-F1D2A5197C04}">
      <dgm:prSet/>
      <dgm:spPr/>
      <dgm:t>
        <a:bodyPr/>
        <a:lstStyle/>
        <a:p>
          <a:endParaRPr lang="hu-HU" sz="2400" b="0"/>
        </a:p>
      </dgm:t>
    </dgm:pt>
    <dgm:pt modelId="{0079BE98-1989-4A77-BDAE-E8F7246FC003}" type="sibTrans" cxnId="{05DF0842-3EFC-4A67-845C-F1D2A5197C04}">
      <dgm:prSet/>
      <dgm:spPr/>
      <dgm:t>
        <a:bodyPr/>
        <a:lstStyle/>
        <a:p>
          <a:endParaRPr lang="hu-HU" sz="2400" b="0"/>
        </a:p>
      </dgm:t>
    </dgm:pt>
    <dgm:pt modelId="{A5FCFD41-9EC6-4B81-BE7F-07B59EAAACDC}">
      <dgm:prSet phldrT="[Szöveg]" custT="1"/>
      <dgm:spPr>
        <a:solidFill>
          <a:srgbClr val="3498DB"/>
        </a:solidFill>
      </dgm:spPr>
      <dgm:t>
        <a:bodyPr/>
        <a:lstStyle/>
        <a:p>
          <a:r>
            <a:rPr lang="hu-HU" sz="2400" b="0" dirty="0" smtClean="0"/>
            <a:t>Kódolás</a:t>
          </a:r>
          <a:endParaRPr lang="hu-HU" sz="2400" b="0" dirty="0"/>
        </a:p>
      </dgm:t>
    </dgm:pt>
    <dgm:pt modelId="{56076600-754F-416A-BCFF-93DC8B684F02}" type="parTrans" cxnId="{3E84D5AE-DE6E-49D4-9F57-6A834CB67B75}">
      <dgm:prSet/>
      <dgm:spPr/>
      <dgm:t>
        <a:bodyPr/>
        <a:lstStyle/>
        <a:p>
          <a:endParaRPr lang="hu-HU" sz="2400" b="0"/>
        </a:p>
      </dgm:t>
    </dgm:pt>
    <dgm:pt modelId="{B4A82692-8B79-408D-A40A-41AF94EC91F4}" type="sibTrans" cxnId="{3E84D5AE-DE6E-49D4-9F57-6A834CB67B75}">
      <dgm:prSet/>
      <dgm:spPr/>
      <dgm:t>
        <a:bodyPr/>
        <a:lstStyle/>
        <a:p>
          <a:endParaRPr lang="hu-HU" sz="2400" b="0"/>
        </a:p>
      </dgm:t>
    </dgm:pt>
    <dgm:pt modelId="{0ADD2C3A-3E39-48C1-B2A8-A3C8FCD99CBF}">
      <dgm:prSet phldrT="[Szöveg]" custT="1"/>
      <dgm:spPr>
        <a:solidFill>
          <a:srgbClr val="3498DB"/>
        </a:solidFill>
      </dgm:spPr>
      <dgm:t>
        <a:bodyPr/>
        <a:lstStyle/>
        <a:p>
          <a:r>
            <a:rPr lang="hu-HU" sz="2400" b="0" dirty="0" smtClean="0"/>
            <a:t>Tesztelés</a:t>
          </a:r>
          <a:endParaRPr lang="hu-HU" sz="2400" b="0" dirty="0"/>
        </a:p>
      </dgm:t>
    </dgm:pt>
    <dgm:pt modelId="{D5C82A6E-82C5-4979-9EA7-E1A1D3CC7705}" type="parTrans" cxnId="{0188A932-8163-4F2C-8227-D2999EEE6310}">
      <dgm:prSet/>
      <dgm:spPr/>
      <dgm:t>
        <a:bodyPr/>
        <a:lstStyle/>
        <a:p>
          <a:endParaRPr lang="hu-HU" sz="2400" b="0"/>
        </a:p>
      </dgm:t>
    </dgm:pt>
    <dgm:pt modelId="{96C3939D-68B7-4180-97D5-A3ADF5B644B8}" type="sibTrans" cxnId="{0188A932-8163-4F2C-8227-D2999EEE6310}">
      <dgm:prSet/>
      <dgm:spPr/>
      <dgm:t>
        <a:bodyPr/>
        <a:lstStyle/>
        <a:p>
          <a:endParaRPr lang="hu-HU" sz="2400" b="0"/>
        </a:p>
      </dgm:t>
    </dgm:pt>
    <dgm:pt modelId="{CB1480D9-A277-4A56-BF60-A43F17F29847}">
      <dgm:prSet phldrT="[Szöveg]" custT="1"/>
      <dgm:spPr>
        <a:solidFill>
          <a:srgbClr val="3498DB"/>
        </a:solidFill>
      </dgm:spPr>
      <dgm:t>
        <a:bodyPr/>
        <a:lstStyle/>
        <a:p>
          <a:r>
            <a:rPr lang="hu-HU" sz="2400" b="0" dirty="0" smtClean="0"/>
            <a:t>Élesítés</a:t>
          </a:r>
          <a:endParaRPr lang="hu-HU" sz="2400" b="0" dirty="0"/>
        </a:p>
      </dgm:t>
    </dgm:pt>
    <dgm:pt modelId="{EC08AB86-02FF-45F3-BBBA-371DA2E035FF}" type="parTrans" cxnId="{52C7019C-4E18-4F24-8A66-8A1EF2F464DD}">
      <dgm:prSet/>
      <dgm:spPr/>
      <dgm:t>
        <a:bodyPr/>
        <a:lstStyle/>
        <a:p>
          <a:endParaRPr lang="hu-HU" sz="2400" b="0"/>
        </a:p>
      </dgm:t>
    </dgm:pt>
    <dgm:pt modelId="{B8FD4762-BEEE-4AA5-93BE-AC9E42FC6C40}" type="sibTrans" cxnId="{52C7019C-4E18-4F24-8A66-8A1EF2F464DD}">
      <dgm:prSet/>
      <dgm:spPr/>
      <dgm:t>
        <a:bodyPr/>
        <a:lstStyle/>
        <a:p>
          <a:endParaRPr lang="hu-HU" sz="2400" b="0"/>
        </a:p>
      </dgm:t>
    </dgm:pt>
    <dgm:pt modelId="{904C5F57-2F6F-4B38-8DE1-CEF264A5A992}" type="pres">
      <dgm:prSet presAssocID="{A687138E-45A3-43B6-ABBC-220A0067582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92831D2D-D28D-4413-8118-0B66AB89FA5C}" type="pres">
      <dgm:prSet presAssocID="{975BE802-27B6-4587-B8FA-878CAF9B7B36}" presName="composite" presStyleCnt="0"/>
      <dgm:spPr/>
    </dgm:pt>
    <dgm:pt modelId="{75613E56-5E2B-4E30-BA0B-BFA2536F8AD6}" type="pres">
      <dgm:prSet presAssocID="{975BE802-27B6-4587-B8FA-878CAF9B7B36}" presName="bentUpArrow1" presStyleLbl="alignImgPlace1" presStyleIdx="0" presStyleCnt="5" custScaleX="73547" custLinFactNeighborX="-38942"/>
      <dgm:spPr>
        <a:solidFill>
          <a:srgbClr val="BDC3C7"/>
        </a:solidFill>
      </dgm:spPr>
    </dgm:pt>
    <dgm:pt modelId="{34520B94-A84C-4D4F-9340-64B8B2E69ABF}" type="pres">
      <dgm:prSet presAssocID="{975BE802-27B6-4587-B8FA-878CAF9B7B36}" presName="ParentText" presStyleLbl="node1" presStyleIdx="0" presStyleCnt="6" custScaleX="145498" custLinFactNeighborX="-435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D3E5A4C-5666-4CB7-BA40-2EFA035FFFF1}" type="pres">
      <dgm:prSet presAssocID="{975BE802-27B6-4587-B8FA-878CAF9B7B36}" presName="Child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49BB962-03EC-4A4E-8FF1-C602B361B6C9}" type="pres">
      <dgm:prSet presAssocID="{8431F4C8-C4A8-4489-BF8A-9755777FD48B}" presName="sibTrans" presStyleCnt="0"/>
      <dgm:spPr/>
    </dgm:pt>
    <dgm:pt modelId="{006EDDE7-071B-452F-80F2-6CFAF7C0CAAE}" type="pres">
      <dgm:prSet presAssocID="{F405A190-3FDD-4BEB-B62F-185836CEC469}" presName="composite" presStyleCnt="0"/>
      <dgm:spPr/>
    </dgm:pt>
    <dgm:pt modelId="{12C78611-47B8-4FE7-86AB-1AF9185E3CF5}" type="pres">
      <dgm:prSet presAssocID="{F405A190-3FDD-4BEB-B62F-185836CEC469}" presName="bentUpArrow1" presStyleLbl="alignImgPlace1" presStyleIdx="1" presStyleCnt="5" custScaleX="73547" custLinFactNeighborX="-12816"/>
      <dgm:spPr>
        <a:solidFill>
          <a:srgbClr val="BDC3C7"/>
        </a:solidFill>
      </dgm:spPr>
    </dgm:pt>
    <dgm:pt modelId="{17DF7369-53EC-49ED-9136-4EBEF1BFCB2A}" type="pres">
      <dgm:prSet presAssocID="{F405A190-3FDD-4BEB-B62F-185836CEC469}" presName="ParentText" presStyleLbl="node1" presStyleIdx="1" presStyleCnt="6" custScaleX="145498" custLinFactNeighborX="-271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3AA2BD7-A906-4A73-B566-9D301ACB05E8}" type="pres">
      <dgm:prSet presAssocID="{F405A190-3FDD-4BEB-B62F-185836CEC469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62037CF5-721A-4880-805E-2B539F75CD46}" type="pres">
      <dgm:prSet presAssocID="{DA1777DA-7767-477C-BBC6-43115074C5CE}" presName="sibTrans" presStyleCnt="0"/>
      <dgm:spPr/>
    </dgm:pt>
    <dgm:pt modelId="{A8A53CD9-F93F-42C7-A47B-E8B7F97F1723}" type="pres">
      <dgm:prSet presAssocID="{FC5B68C2-D740-4D31-B267-A858010EEC65}" presName="composite" presStyleCnt="0"/>
      <dgm:spPr/>
    </dgm:pt>
    <dgm:pt modelId="{3C956053-86E9-49F8-9365-D17D6E599813}" type="pres">
      <dgm:prSet presAssocID="{FC5B68C2-D740-4D31-B267-A858010EEC65}" presName="bentUpArrow1" presStyleLbl="alignImgPlace1" presStyleIdx="2" presStyleCnt="5" custScaleX="73547" custLinFactNeighborX="13309"/>
      <dgm:spPr>
        <a:solidFill>
          <a:srgbClr val="BDC3C7"/>
        </a:solidFill>
      </dgm:spPr>
    </dgm:pt>
    <dgm:pt modelId="{56DD3E84-87B3-41D1-9626-060CB07EE103}" type="pres">
      <dgm:prSet presAssocID="{FC5B68C2-D740-4D31-B267-A858010EEC65}" presName="ParentText" presStyleLbl="node1" presStyleIdx="2" presStyleCnt="6" custScaleX="145498" custLinFactNeighborX="-943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6F330A2-F6B3-442D-8B2D-32A6D6281A53}" type="pres">
      <dgm:prSet presAssocID="{FC5B68C2-D740-4D31-B267-A858010EEC65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017FD0A-D01D-4D57-A48D-4C284DDDBDA7}" type="pres">
      <dgm:prSet presAssocID="{0079BE98-1989-4A77-BDAE-E8F7246FC003}" presName="sibTrans" presStyleCnt="0"/>
      <dgm:spPr/>
    </dgm:pt>
    <dgm:pt modelId="{B8DF85A1-4F96-417B-8E74-9E3480E317E4}" type="pres">
      <dgm:prSet presAssocID="{A5FCFD41-9EC6-4B81-BE7F-07B59EAAACDC}" presName="composite" presStyleCnt="0"/>
      <dgm:spPr/>
    </dgm:pt>
    <dgm:pt modelId="{ADFA3E7A-C817-4E10-85C7-D892EB7A0A36}" type="pres">
      <dgm:prSet presAssocID="{A5FCFD41-9EC6-4B81-BE7F-07B59EAAACDC}" presName="bentUpArrow1" presStyleLbl="alignImgPlace1" presStyleIdx="3" presStyleCnt="5" custScaleX="73547" custLinFactNeighborX="39435"/>
      <dgm:spPr>
        <a:solidFill>
          <a:srgbClr val="BDC3C7"/>
        </a:solidFill>
      </dgm:spPr>
    </dgm:pt>
    <dgm:pt modelId="{C54AA3F9-6E69-4D13-81FE-4E75E7524FF3}" type="pres">
      <dgm:prSet presAssocID="{A5FCFD41-9EC6-4B81-BE7F-07B59EAAACDC}" presName="ParentText" presStyleLbl="node1" presStyleIdx="3" presStyleCnt="6" custScaleX="145498" custLinFactNeighborX="82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4E53A9A-56FF-4EAD-AD85-400F4DE4063C}" type="pres">
      <dgm:prSet presAssocID="{A5FCFD41-9EC6-4B81-BE7F-07B59EAAACDC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4AA97FC0-B254-474A-BBD5-3B82AB09C33D}" type="pres">
      <dgm:prSet presAssocID="{B4A82692-8B79-408D-A40A-41AF94EC91F4}" presName="sibTrans" presStyleCnt="0"/>
      <dgm:spPr/>
    </dgm:pt>
    <dgm:pt modelId="{6E266F4D-E35F-4AA7-B6AD-C65FF41706F2}" type="pres">
      <dgm:prSet presAssocID="{0ADD2C3A-3E39-48C1-B2A8-A3C8FCD99CBF}" presName="composite" presStyleCnt="0"/>
      <dgm:spPr/>
    </dgm:pt>
    <dgm:pt modelId="{B0294637-2B32-466C-AD97-9C8E80AA61EC}" type="pres">
      <dgm:prSet presAssocID="{0ADD2C3A-3E39-48C1-B2A8-A3C8FCD99CBF}" presName="bentUpArrow1" presStyleLbl="alignImgPlace1" presStyleIdx="4" presStyleCnt="5" custScaleX="73547" custLinFactNeighborX="65560"/>
      <dgm:spPr>
        <a:solidFill>
          <a:srgbClr val="BDC3C7"/>
        </a:solidFill>
      </dgm:spPr>
    </dgm:pt>
    <dgm:pt modelId="{037D4DD4-7678-4289-9DCB-87251C7B94C0}" type="pres">
      <dgm:prSet presAssocID="{0ADD2C3A-3E39-48C1-B2A8-A3C8FCD99CBF}" presName="ParentText" presStyleLbl="node1" presStyleIdx="4" presStyleCnt="6" custScaleX="145498" custLinFactNeighborX="258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D811C54-9325-4F05-8B6C-6E324059CE39}" type="pres">
      <dgm:prSet presAssocID="{0ADD2C3A-3E39-48C1-B2A8-A3C8FCD99CBF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BF6AC364-0C6D-4783-9C27-C6E03C381537}" type="pres">
      <dgm:prSet presAssocID="{96C3939D-68B7-4180-97D5-A3ADF5B644B8}" presName="sibTrans" presStyleCnt="0"/>
      <dgm:spPr/>
    </dgm:pt>
    <dgm:pt modelId="{77B6ED03-78C1-4D89-AC2F-E089E53A6E5D}" type="pres">
      <dgm:prSet presAssocID="{CB1480D9-A277-4A56-BF60-A43F17F29847}" presName="composite" presStyleCnt="0"/>
      <dgm:spPr/>
    </dgm:pt>
    <dgm:pt modelId="{0D09CFF8-4243-488A-98A3-7F6023A0CFDA}" type="pres">
      <dgm:prSet presAssocID="{CB1480D9-A277-4A56-BF60-A43F17F29847}" presName="ParentText" presStyleLbl="node1" presStyleIdx="5" presStyleCnt="6" custScaleX="145498" custLinFactNeighborX="447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82CE6AF-EF62-4938-9AD8-69139067CDEF}" type="presOf" srcId="{F405A190-3FDD-4BEB-B62F-185836CEC469}" destId="{17DF7369-53EC-49ED-9136-4EBEF1BFCB2A}" srcOrd="0" destOrd="0" presId="urn:microsoft.com/office/officeart/2005/8/layout/StepDownProcess"/>
    <dgm:cxn modelId="{EAFB938C-45D9-4BF7-A9F3-8C2AF224E865}" type="presOf" srcId="{CB1480D9-A277-4A56-BF60-A43F17F29847}" destId="{0D09CFF8-4243-488A-98A3-7F6023A0CFDA}" srcOrd="0" destOrd="0" presId="urn:microsoft.com/office/officeart/2005/8/layout/StepDownProcess"/>
    <dgm:cxn modelId="{2185B717-02C6-4671-A098-8CE195EE130C}" type="presOf" srcId="{A5FCFD41-9EC6-4B81-BE7F-07B59EAAACDC}" destId="{C54AA3F9-6E69-4D13-81FE-4E75E7524FF3}" srcOrd="0" destOrd="0" presId="urn:microsoft.com/office/officeart/2005/8/layout/StepDownProcess"/>
    <dgm:cxn modelId="{32F78DDF-4315-4D30-A02C-45C28C7816D7}" type="presOf" srcId="{A687138E-45A3-43B6-ABBC-220A0067582E}" destId="{904C5F57-2F6F-4B38-8DE1-CEF264A5A992}" srcOrd="0" destOrd="0" presId="urn:microsoft.com/office/officeart/2005/8/layout/StepDownProcess"/>
    <dgm:cxn modelId="{5D77F4D6-E5FD-4E2F-A0D6-7CFF3DA6E0EC}" type="presOf" srcId="{FC5B68C2-D740-4D31-B267-A858010EEC65}" destId="{56DD3E84-87B3-41D1-9626-060CB07EE103}" srcOrd="0" destOrd="0" presId="urn:microsoft.com/office/officeart/2005/8/layout/StepDownProcess"/>
    <dgm:cxn modelId="{F59244A2-C882-44D3-BAEF-80AAB62C0A1D}" srcId="{A687138E-45A3-43B6-ABBC-220A0067582E}" destId="{F405A190-3FDD-4BEB-B62F-185836CEC469}" srcOrd="1" destOrd="0" parTransId="{5B0570D2-56B6-4952-8A80-8F0FA95E1F3B}" sibTransId="{DA1777DA-7767-477C-BBC6-43115074C5CE}"/>
    <dgm:cxn modelId="{2AC0A5E2-B08A-462F-B92C-D931474334E2}" type="presOf" srcId="{0ADD2C3A-3E39-48C1-B2A8-A3C8FCD99CBF}" destId="{037D4DD4-7678-4289-9DCB-87251C7B94C0}" srcOrd="0" destOrd="0" presId="urn:microsoft.com/office/officeart/2005/8/layout/StepDownProcess"/>
    <dgm:cxn modelId="{0188A932-8163-4F2C-8227-D2999EEE6310}" srcId="{A687138E-45A3-43B6-ABBC-220A0067582E}" destId="{0ADD2C3A-3E39-48C1-B2A8-A3C8FCD99CBF}" srcOrd="4" destOrd="0" parTransId="{D5C82A6E-82C5-4979-9EA7-E1A1D3CC7705}" sibTransId="{96C3939D-68B7-4180-97D5-A3ADF5B644B8}"/>
    <dgm:cxn modelId="{52C7019C-4E18-4F24-8A66-8A1EF2F464DD}" srcId="{A687138E-45A3-43B6-ABBC-220A0067582E}" destId="{CB1480D9-A277-4A56-BF60-A43F17F29847}" srcOrd="5" destOrd="0" parTransId="{EC08AB86-02FF-45F3-BBBA-371DA2E035FF}" sibTransId="{B8FD4762-BEEE-4AA5-93BE-AC9E42FC6C40}"/>
    <dgm:cxn modelId="{894D1E19-7439-4D9B-939B-40787F660A1A}" type="presOf" srcId="{975BE802-27B6-4587-B8FA-878CAF9B7B36}" destId="{34520B94-A84C-4D4F-9340-64B8B2E69ABF}" srcOrd="0" destOrd="0" presId="urn:microsoft.com/office/officeart/2005/8/layout/StepDownProcess"/>
    <dgm:cxn modelId="{3E84D5AE-DE6E-49D4-9F57-6A834CB67B75}" srcId="{A687138E-45A3-43B6-ABBC-220A0067582E}" destId="{A5FCFD41-9EC6-4B81-BE7F-07B59EAAACDC}" srcOrd="3" destOrd="0" parTransId="{56076600-754F-416A-BCFF-93DC8B684F02}" sibTransId="{B4A82692-8B79-408D-A40A-41AF94EC91F4}"/>
    <dgm:cxn modelId="{F7C80D50-88B6-49C7-B13C-AFC5EB2B67F7}" srcId="{A687138E-45A3-43B6-ABBC-220A0067582E}" destId="{975BE802-27B6-4587-B8FA-878CAF9B7B36}" srcOrd="0" destOrd="0" parTransId="{A1BC831E-BDAB-4BE4-95EC-3617F291E97B}" sibTransId="{8431F4C8-C4A8-4489-BF8A-9755777FD48B}"/>
    <dgm:cxn modelId="{05DF0842-3EFC-4A67-845C-F1D2A5197C04}" srcId="{A687138E-45A3-43B6-ABBC-220A0067582E}" destId="{FC5B68C2-D740-4D31-B267-A858010EEC65}" srcOrd="2" destOrd="0" parTransId="{604AAEBE-7DEC-44F5-A0E2-DB1A035F22B5}" sibTransId="{0079BE98-1989-4A77-BDAE-E8F7246FC003}"/>
    <dgm:cxn modelId="{A6E571A9-F389-489E-8A61-04A68C684080}" type="presParOf" srcId="{904C5F57-2F6F-4B38-8DE1-CEF264A5A992}" destId="{92831D2D-D28D-4413-8118-0B66AB89FA5C}" srcOrd="0" destOrd="0" presId="urn:microsoft.com/office/officeart/2005/8/layout/StepDownProcess"/>
    <dgm:cxn modelId="{E84A1EC3-DE43-4D67-ACF9-A9A265640969}" type="presParOf" srcId="{92831D2D-D28D-4413-8118-0B66AB89FA5C}" destId="{75613E56-5E2B-4E30-BA0B-BFA2536F8AD6}" srcOrd="0" destOrd="0" presId="urn:microsoft.com/office/officeart/2005/8/layout/StepDownProcess"/>
    <dgm:cxn modelId="{CC73E6B3-7202-4F1D-97A3-51F006474B37}" type="presParOf" srcId="{92831D2D-D28D-4413-8118-0B66AB89FA5C}" destId="{34520B94-A84C-4D4F-9340-64B8B2E69ABF}" srcOrd="1" destOrd="0" presId="urn:microsoft.com/office/officeart/2005/8/layout/StepDownProcess"/>
    <dgm:cxn modelId="{A4960BBD-A691-401E-B5E0-170F839136F9}" type="presParOf" srcId="{92831D2D-D28D-4413-8118-0B66AB89FA5C}" destId="{AD3E5A4C-5666-4CB7-BA40-2EFA035FFFF1}" srcOrd="2" destOrd="0" presId="urn:microsoft.com/office/officeart/2005/8/layout/StepDownProcess"/>
    <dgm:cxn modelId="{026F69E5-3B04-456D-AE82-229B591D4FEA}" type="presParOf" srcId="{904C5F57-2F6F-4B38-8DE1-CEF264A5A992}" destId="{449BB962-03EC-4A4E-8FF1-C602B361B6C9}" srcOrd="1" destOrd="0" presId="urn:microsoft.com/office/officeart/2005/8/layout/StepDownProcess"/>
    <dgm:cxn modelId="{3BACC87E-0673-4AAB-A636-E8929F320375}" type="presParOf" srcId="{904C5F57-2F6F-4B38-8DE1-CEF264A5A992}" destId="{006EDDE7-071B-452F-80F2-6CFAF7C0CAAE}" srcOrd="2" destOrd="0" presId="urn:microsoft.com/office/officeart/2005/8/layout/StepDownProcess"/>
    <dgm:cxn modelId="{9361C8F7-135F-4640-A94D-AA6E09F11041}" type="presParOf" srcId="{006EDDE7-071B-452F-80F2-6CFAF7C0CAAE}" destId="{12C78611-47B8-4FE7-86AB-1AF9185E3CF5}" srcOrd="0" destOrd="0" presId="urn:microsoft.com/office/officeart/2005/8/layout/StepDownProcess"/>
    <dgm:cxn modelId="{A011F554-18DA-4CC9-8986-BE4513FF1821}" type="presParOf" srcId="{006EDDE7-071B-452F-80F2-6CFAF7C0CAAE}" destId="{17DF7369-53EC-49ED-9136-4EBEF1BFCB2A}" srcOrd="1" destOrd="0" presId="urn:microsoft.com/office/officeart/2005/8/layout/StepDownProcess"/>
    <dgm:cxn modelId="{C8A0AF5E-5DAC-488B-AE05-320752540985}" type="presParOf" srcId="{006EDDE7-071B-452F-80F2-6CFAF7C0CAAE}" destId="{B3AA2BD7-A906-4A73-B566-9D301ACB05E8}" srcOrd="2" destOrd="0" presId="urn:microsoft.com/office/officeart/2005/8/layout/StepDownProcess"/>
    <dgm:cxn modelId="{22D0920A-A3AC-435F-8681-AC96D0A68CDE}" type="presParOf" srcId="{904C5F57-2F6F-4B38-8DE1-CEF264A5A992}" destId="{62037CF5-721A-4880-805E-2B539F75CD46}" srcOrd="3" destOrd="0" presId="urn:microsoft.com/office/officeart/2005/8/layout/StepDownProcess"/>
    <dgm:cxn modelId="{303F0D85-8428-4F58-8F98-7C3F32A31B60}" type="presParOf" srcId="{904C5F57-2F6F-4B38-8DE1-CEF264A5A992}" destId="{A8A53CD9-F93F-42C7-A47B-E8B7F97F1723}" srcOrd="4" destOrd="0" presId="urn:microsoft.com/office/officeart/2005/8/layout/StepDownProcess"/>
    <dgm:cxn modelId="{4323AE00-D897-40AC-BC07-0FCCB761C7CA}" type="presParOf" srcId="{A8A53CD9-F93F-42C7-A47B-E8B7F97F1723}" destId="{3C956053-86E9-49F8-9365-D17D6E599813}" srcOrd="0" destOrd="0" presId="urn:microsoft.com/office/officeart/2005/8/layout/StepDownProcess"/>
    <dgm:cxn modelId="{FA63977A-4250-4F35-95DE-5F446F9702F6}" type="presParOf" srcId="{A8A53CD9-F93F-42C7-A47B-E8B7F97F1723}" destId="{56DD3E84-87B3-41D1-9626-060CB07EE103}" srcOrd="1" destOrd="0" presId="urn:microsoft.com/office/officeart/2005/8/layout/StepDownProcess"/>
    <dgm:cxn modelId="{8DE1FCF5-9336-4ACD-870E-459FCA4487A0}" type="presParOf" srcId="{A8A53CD9-F93F-42C7-A47B-E8B7F97F1723}" destId="{66F330A2-F6B3-442D-8B2D-32A6D6281A53}" srcOrd="2" destOrd="0" presId="urn:microsoft.com/office/officeart/2005/8/layout/StepDownProcess"/>
    <dgm:cxn modelId="{F5AA1FB4-8BF6-4375-9804-4F154876C751}" type="presParOf" srcId="{904C5F57-2F6F-4B38-8DE1-CEF264A5A992}" destId="{8017FD0A-D01D-4D57-A48D-4C284DDDBDA7}" srcOrd="5" destOrd="0" presId="urn:microsoft.com/office/officeart/2005/8/layout/StepDownProcess"/>
    <dgm:cxn modelId="{AFC5EABA-1808-4C35-89EC-668560A9C2AC}" type="presParOf" srcId="{904C5F57-2F6F-4B38-8DE1-CEF264A5A992}" destId="{B8DF85A1-4F96-417B-8E74-9E3480E317E4}" srcOrd="6" destOrd="0" presId="urn:microsoft.com/office/officeart/2005/8/layout/StepDownProcess"/>
    <dgm:cxn modelId="{C6270FA6-158D-4908-A2B3-2BA5D80B5F73}" type="presParOf" srcId="{B8DF85A1-4F96-417B-8E74-9E3480E317E4}" destId="{ADFA3E7A-C817-4E10-85C7-D892EB7A0A36}" srcOrd="0" destOrd="0" presId="urn:microsoft.com/office/officeart/2005/8/layout/StepDownProcess"/>
    <dgm:cxn modelId="{40DFD199-8F93-42AE-AEFE-3F672C6E3C68}" type="presParOf" srcId="{B8DF85A1-4F96-417B-8E74-9E3480E317E4}" destId="{C54AA3F9-6E69-4D13-81FE-4E75E7524FF3}" srcOrd="1" destOrd="0" presId="urn:microsoft.com/office/officeart/2005/8/layout/StepDownProcess"/>
    <dgm:cxn modelId="{600A7653-B16B-4355-8CAC-32D7F65CD761}" type="presParOf" srcId="{B8DF85A1-4F96-417B-8E74-9E3480E317E4}" destId="{14E53A9A-56FF-4EAD-AD85-400F4DE4063C}" srcOrd="2" destOrd="0" presId="urn:microsoft.com/office/officeart/2005/8/layout/StepDownProcess"/>
    <dgm:cxn modelId="{47FB41D6-4D16-4E43-8226-DE07062164A3}" type="presParOf" srcId="{904C5F57-2F6F-4B38-8DE1-CEF264A5A992}" destId="{4AA97FC0-B254-474A-BBD5-3B82AB09C33D}" srcOrd="7" destOrd="0" presId="urn:microsoft.com/office/officeart/2005/8/layout/StepDownProcess"/>
    <dgm:cxn modelId="{37C465CB-DCDE-4A71-AB72-DDCFF66E1DDE}" type="presParOf" srcId="{904C5F57-2F6F-4B38-8DE1-CEF264A5A992}" destId="{6E266F4D-E35F-4AA7-B6AD-C65FF41706F2}" srcOrd="8" destOrd="0" presId="urn:microsoft.com/office/officeart/2005/8/layout/StepDownProcess"/>
    <dgm:cxn modelId="{8E6BF84E-616B-4A03-AA02-498C5CB65365}" type="presParOf" srcId="{6E266F4D-E35F-4AA7-B6AD-C65FF41706F2}" destId="{B0294637-2B32-466C-AD97-9C8E80AA61EC}" srcOrd="0" destOrd="0" presId="urn:microsoft.com/office/officeart/2005/8/layout/StepDownProcess"/>
    <dgm:cxn modelId="{3225D8E3-2B35-40A7-BB7B-3315513670D2}" type="presParOf" srcId="{6E266F4D-E35F-4AA7-B6AD-C65FF41706F2}" destId="{037D4DD4-7678-4289-9DCB-87251C7B94C0}" srcOrd="1" destOrd="0" presId="urn:microsoft.com/office/officeart/2005/8/layout/StepDownProcess"/>
    <dgm:cxn modelId="{DB0A5D7F-E5CD-4FBC-A9BC-D1F914686149}" type="presParOf" srcId="{6E266F4D-E35F-4AA7-B6AD-C65FF41706F2}" destId="{ED811C54-9325-4F05-8B6C-6E324059CE39}" srcOrd="2" destOrd="0" presId="urn:microsoft.com/office/officeart/2005/8/layout/StepDownProcess"/>
    <dgm:cxn modelId="{D154EE5A-5D4B-429D-9BC7-FCD6D8990254}" type="presParOf" srcId="{904C5F57-2F6F-4B38-8DE1-CEF264A5A992}" destId="{BF6AC364-0C6D-4783-9C27-C6E03C381537}" srcOrd="9" destOrd="0" presId="urn:microsoft.com/office/officeart/2005/8/layout/StepDownProcess"/>
    <dgm:cxn modelId="{BF537AF2-5CF7-4E7D-A881-29CDF110FEA3}" type="presParOf" srcId="{904C5F57-2F6F-4B38-8DE1-CEF264A5A992}" destId="{77B6ED03-78C1-4D89-AC2F-E089E53A6E5D}" srcOrd="10" destOrd="0" presId="urn:microsoft.com/office/officeart/2005/8/layout/StepDownProcess"/>
    <dgm:cxn modelId="{BAE1BA65-61DC-4AB1-B647-ACAD2EADE16A}" type="presParOf" srcId="{77B6ED03-78C1-4D89-AC2F-E089E53A6E5D}" destId="{0D09CFF8-4243-488A-98A3-7F6023A0CFD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AD40AB-393C-4179-AAE4-916C42ECA78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DE0722E-5A73-4B01-A86F-91C4C2C9B570}">
      <dgm:prSet phldrT="[Szöveg]" custT="1"/>
      <dgm:spPr>
        <a:solidFill>
          <a:srgbClr val="3498DB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/>
            <a:t>KÉRDÉS</a:t>
          </a:r>
        </a:p>
      </dgm:t>
    </dgm:pt>
    <dgm:pt modelId="{41C938A3-E11C-42F6-A384-624E2FC1FB37}" type="parTrans" cxnId="{92E391B1-F4D5-41F3-9978-32A54BE57331}">
      <dgm:prSet/>
      <dgm:spPr/>
      <dgm:t>
        <a:bodyPr/>
        <a:lstStyle/>
        <a:p>
          <a:endParaRPr lang="hu-HU" sz="1400" b="1"/>
        </a:p>
      </dgm:t>
    </dgm:pt>
    <dgm:pt modelId="{D182DC3F-FABB-48FD-90D3-73969DE263EB}" type="sibTrans" cxnId="{92E391B1-F4D5-41F3-9978-32A54BE57331}">
      <dgm:prSet custT="1"/>
      <dgm:spPr>
        <a:solidFill>
          <a:srgbClr val="BDC3C7"/>
        </a:solidFill>
      </dgm:spPr>
      <dgm:t>
        <a:bodyPr/>
        <a:lstStyle/>
        <a:p>
          <a:endParaRPr lang="hu-HU" sz="1400" b="1" dirty="0"/>
        </a:p>
      </dgm:t>
    </dgm:pt>
    <dgm:pt modelId="{2B3A7FB8-016F-4E76-8A8B-5454DCD83A5B}">
      <dgm:prSet phldrT="[Szöveg]" custT="1"/>
      <dgm:spPr>
        <a:solidFill>
          <a:srgbClr val="3498DB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/>
            <a:t>KUTATÁS</a:t>
          </a:r>
          <a:endParaRPr lang="hu-HU" sz="1400" b="1" dirty="0"/>
        </a:p>
      </dgm:t>
    </dgm:pt>
    <dgm:pt modelId="{8FB632C9-60A4-480D-83CB-6AE76E4D42D6}" type="parTrans" cxnId="{E072CEC7-2174-4D64-8DC9-AB7CEF68EFB0}">
      <dgm:prSet/>
      <dgm:spPr/>
      <dgm:t>
        <a:bodyPr/>
        <a:lstStyle/>
        <a:p>
          <a:endParaRPr lang="hu-HU" sz="1400" b="1"/>
        </a:p>
      </dgm:t>
    </dgm:pt>
    <dgm:pt modelId="{6F20D970-1490-4527-B114-CC4AC638F59E}" type="sibTrans" cxnId="{E072CEC7-2174-4D64-8DC9-AB7CEF68EFB0}">
      <dgm:prSet custT="1"/>
      <dgm:spPr>
        <a:solidFill>
          <a:srgbClr val="BDC3C7"/>
        </a:solidFill>
      </dgm:spPr>
      <dgm:t>
        <a:bodyPr/>
        <a:lstStyle/>
        <a:p>
          <a:endParaRPr lang="hu-HU" sz="1400" b="1" dirty="0"/>
        </a:p>
      </dgm:t>
    </dgm:pt>
    <dgm:pt modelId="{2DC99075-A11F-446E-9AFA-7AB093D8DAAC}">
      <dgm:prSet phldrT="[Szöveg]" custT="1"/>
      <dgm:spPr>
        <a:solidFill>
          <a:srgbClr val="3498DB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/>
            <a:t>HIPOTÉZIS</a:t>
          </a:r>
          <a:endParaRPr lang="hu-HU" sz="1400" b="1" dirty="0"/>
        </a:p>
      </dgm:t>
    </dgm:pt>
    <dgm:pt modelId="{8E12E082-FBE9-405B-B475-D4E95BF9EBF6}" type="parTrans" cxnId="{4E2AF779-C0E8-47D6-9B0D-30EC6F8D0A0A}">
      <dgm:prSet/>
      <dgm:spPr/>
      <dgm:t>
        <a:bodyPr/>
        <a:lstStyle/>
        <a:p>
          <a:endParaRPr lang="hu-HU" sz="1400" b="1"/>
        </a:p>
      </dgm:t>
    </dgm:pt>
    <dgm:pt modelId="{7FA13DCE-5069-4370-8BA8-0337C388D881}" type="sibTrans" cxnId="{4E2AF779-C0E8-47D6-9B0D-30EC6F8D0A0A}">
      <dgm:prSet custT="1"/>
      <dgm:spPr>
        <a:solidFill>
          <a:srgbClr val="BDC3C7"/>
        </a:solidFill>
      </dgm:spPr>
      <dgm:t>
        <a:bodyPr/>
        <a:lstStyle/>
        <a:p>
          <a:endParaRPr lang="hu-HU" sz="1400" b="1" dirty="0"/>
        </a:p>
      </dgm:t>
    </dgm:pt>
    <dgm:pt modelId="{F0B0E4B3-22BF-40D5-BA9D-1F2396670478}">
      <dgm:prSet phldrT="[Szöveg]" custT="1"/>
      <dgm:spPr>
        <a:solidFill>
          <a:srgbClr val="3498DB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/>
            <a:t>TESZTELÉS</a:t>
          </a:r>
          <a:endParaRPr lang="hu-HU" sz="1400" b="1" dirty="0"/>
        </a:p>
      </dgm:t>
    </dgm:pt>
    <dgm:pt modelId="{92B02ACE-782E-46FB-AB71-DE3427C2AD2A}" type="parTrans" cxnId="{AB95E4C7-838C-42FA-A717-4F19C00F9CB3}">
      <dgm:prSet/>
      <dgm:spPr/>
      <dgm:t>
        <a:bodyPr/>
        <a:lstStyle/>
        <a:p>
          <a:endParaRPr lang="hu-HU" sz="1400" b="1"/>
        </a:p>
      </dgm:t>
    </dgm:pt>
    <dgm:pt modelId="{EFD7326D-5B2F-4D44-B668-973B9FF6EAA3}" type="sibTrans" cxnId="{AB95E4C7-838C-42FA-A717-4F19C00F9CB3}">
      <dgm:prSet custT="1"/>
      <dgm:spPr>
        <a:solidFill>
          <a:srgbClr val="BDC3C7"/>
        </a:solidFill>
      </dgm:spPr>
      <dgm:t>
        <a:bodyPr/>
        <a:lstStyle/>
        <a:p>
          <a:endParaRPr lang="hu-HU" sz="1400" b="1" dirty="0"/>
        </a:p>
      </dgm:t>
    </dgm:pt>
    <dgm:pt modelId="{AEEA1061-36E1-41AF-B40B-7F1334B8A21F}">
      <dgm:prSet phldrT="[Szöveg]" custT="1"/>
      <dgm:spPr>
        <a:solidFill>
          <a:srgbClr val="3498DB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/>
            <a:t>ELEMZÉS</a:t>
          </a:r>
          <a:endParaRPr lang="hu-HU" sz="1400" b="1" dirty="0"/>
        </a:p>
      </dgm:t>
    </dgm:pt>
    <dgm:pt modelId="{CF39CE2C-280F-4310-B4F3-D9837F02A495}" type="parTrans" cxnId="{AF28AFF2-7DA5-4622-ABA5-3676E7587407}">
      <dgm:prSet/>
      <dgm:spPr/>
      <dgm:t>
        <a:bodyPr/>
        <a:lstStyle/>
        <a:p>
          <a:endParaRPr lang="hu-HU" sz="1400" b="1"/>
        </a:p>
      </dgm:t>
    </dgm:pt>
    <dgm:pt modelId="{8AE77314-394A-44C2-B0FF-4D35983DF98A}" type="sibTrans" cxnId="{AF28AFF2-7DA5-4622-ABA5-3676E7587407}">
      <dgm:prSet custT="1"/>
      <dgm:spPr>
        <a:solidFill>
          <a:srgbClr val="BDC3C7"/>
        </a:solidFill>
      </dgm:spPr>
      <dgm:t>
        <a:bodyPr/>
        <a:lstStyle/>
        <a:p>
          <a:endParaRPr lang="hu-HU" sz="1400" b="1" dirty="0"/>
        </a:p>
      </dgm:t>
    </dgm:pt>
    <dgm:pt modelId="{6EF5BBA1-140A-45D7-B61E-7FB9F89EA1A7}">
      <dgm:prSet phldrT="[Szöveg]" custT="1"/>
      <dgm:spPr>
        <a:solidFill>
          <a:srgbClr val="3498DB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/>
            <a:t>KONKLÚZIÓ</a:t>
          </a:r>
          <a:endParaRPr lang="hu-HU" sz="1400" b="1" dirty="0"/>
        </a:p>
      </dgm:t>
    </dgm:pt>
    <dgm:pt modelId="{381CAD99-79C4-4C60-B839-F139844950FE}" type="parTrans" cxnId="{C8F3A3BF-C095-45DF-9ABF-6ED7F9545E33}">
      <dgm:prSet/>
      <dgm:spPr/>
      <dgm:t>
        <a:bodyPr/>
        <a:lstStyle/>
        <a:p>
          <a:endParaRPr lang="hu-HU" sz="1400" b="1"/>
        </a:p>
      </dgm:t>
    </dgm:pt>
    <dgm:pt modelId="{EC91A036-390C-4F01-AC5E-AFB965FF7175}" type="sibTrans" cxnId="{C8F3A3BF-C095-45DF-9ABF-6ED7F9545E33}">
      <dgm:prSet custT="1"/>
      <dgm:spPr>
        <a:solidFill>
          <a:srgbClr val="BDC3C7"/>
        </a:solidFill>
      </dgm:spPr>
      <dgm:t>
        <a:bodyPr/>
        <a:lstStyle/>
        <a:p>
          <a:endParaRPr lang="hu-HU" sz="1400" b="1" dirty="0"/>
        </a:p>
      </dgm:t>
    </dgm:pt>
    <dgm:pt modelId="{1B6CA1FA-86B1-4475-9515-CBDC44DE2CDA}">
      <dgm:prSet phldrT="[Szöveg]" custT="1"/>
      <dgm:spPr>
        <a:solidFill>
          <a:srgbClr val="3498DB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/>
            <a:t>PUBLIKÁCIÓ</a:t>
          </a:r>
          <a:endParaRPr lang="hu-HU" sz="1400" b="1" dirty="0"/>
        </a:p>
      </dgm:t>
    </dgm:pt>
    <dgm:pt modelId="{AEFD2078-6151-4003-9A0A-EC80E5C4D681}" type="parTrans" cxnId="{294AB26B-6D18-42AA-A135-073497F2A0FA}">
      <dgm:prSet/>
      <dgm:spPr/>
      <dgm:t>
        <a:bodyPr/>
        <a:lstStyle/>
        <a:p>
          <a:endParaRPr lang="hu-HU" sz="1400" b="1"/>
        </a:p>
      </dgm:t>
    </dgm:pt>
    <dgm:pt modelId="{62E2AD03-F5A6-42A2-A9FB-C4393F561E13}" type="sibTrans" cxnId="{294AB26B-6D18-42AA-A135-073497F2A0FA}">
      <dgm:prSet custT="1"/>
      <dgm:spPr>
        <a:solidFill>
          <a:srgbClr val="BDC3C7"/>
        </a:solidFill>
      </dgm:spPr>
      <dgm:t>
        <a:bodyPr/>
        <a:lstStyle/>
        <a:p>
          <a:endParaRPr lang="hu-HU" sz="1400" b="1" dirty="0"/>
        </a:p>
      </dgm:t>
    </dgm:pt>
    <dgm:pt modelId="{9C4F48F1-CCCE-401C-A8A6-853A64848056}" type="pres">
      <dgm:prSet presAssocID="{F2AD40AB-393C-4179-AAE4-916C42ECA7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5260E0F-8BC4-487C-AA09-583A7827715B}" type="pres">
      <dgm:prSet presAssocID="{3DE0722E-5A73-4B01-A86F-91C4C2C9B57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ECAACBD-DBE6-4B36-B3DF-8376347762B6}" type="pres">
      <dgm:prSet presAssocID="{D182DC3F-FABB-48FD-90D3-73969DE263EB}" presName="sibTrans" presStyleLbl="sibTrans2D1" presStyleIdx="0" presStyleCnt="7"/>
      <dgm:spPr/>
      <dgm:t>
        <a:bodyPr/>
        <a:lstStyle/>
        <a:p>
          <a:endParaRPr lang="hu-HU"/>
        </a:p>
      </dgm:t>
    </dgm:pt>
    <dgm:pt modelId="{D945359A-FECD-4B26-95A0-C2E2AF78BC8B}" type="pres">
      <dgm:prSet presAssocID="{D182DC3F-FABB-48FD-90D3-73969DE263EB}" presName="connectorText" presStyleLbl="sibTrans2D1" presStyleIdx="0" presStyleCnt="7"/>
      <dgm:spPr/>
      <dgm:t>
        <a:bodyPr/>
        <a:lstStyle/>
        <a:p>
          <a:endParaRPr lang="hu-HU"/>
        </a:p>
      </dgm:t>
    </dgm:pt>
    <dgm:pt modelId="{EB4C42FE-1AFD-4138-A333-13E7FBADA365}" type="pres">
      <dgm:prSet presAssocID="{2B3A7FB8-016F-4E76-8A8B-5454DCD83A5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BA9396F-E6D9-42D6-8BF9-F19F5C6D83CD}" type="pres">
      <dgm:prSet presAssocID="{6F20D970-1490-4527-B114-CC4AC638F59E}" presName="sibTrans" presStyleLbl="sibTrans2D1" presStyleIdx="1" presStyleCnt="7"/>
      <dgm:spPr/>
      <dgm:t>
        <a:bodyPr/>
        <a:lstStyle/>
        <a:p>
          <a:endParaRPr lang="hu-HU"/>
        </a:p>
      </dgm:t>
    </dgm:pt>
    <dgm:pt modelId="{C78E921E-BD8D-49C6-A93E-81AD03DF290A}" type="pres">
      <dgm:prSet presAssocID="{6F20D970-1490-4527-B114-CC4AC638F59E}" presName="connectorText" presStyleLbl="sibTrans2D1" presStyleIdx="1" presStyleCnt="7"/>
      <dgm:spPr/>
      <dgm:t>
        <a:bodyPr/>
        <a:lstStyle/>
        <a:p>
          <a:endParaRPr lang="hu-HU"/>
        </a:p>
      </dgm:t>
    </dgm:pt>
    <dgm:pt modelId="{7B792E13-7813-413D-B367-25D1FF0D19F6}" type="pres">
      <dgm:prSet presAssocID="{2DC99075-A11F-446E-9AFA-7AB093D8DAAC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C5FD60F-3DE3-4098-9022-BBAC44716E6C}" type="pres">
      <dgm:prSet presAssocID="{7FA13DCE-5069-4370-8BA8-0337C388D881}" presName="sibTrans" presStyleLbl="sibTrans2D1" presStyleIdx="2" presStyleCnt="7"/>
      <dgm:spPr/>
      <dgm:t>
        <a:bodyPr/>
        <a:lstStyle/>
        <a:p>
          <a:endParaRPr lang="hu-HU"/>
        </a:p>
      </dgm:t>
    </dgm:pt>
    <dgm:pt modelId="{ECB32E95-6847-4F57-BFE8-2422F025F173}" type="pres">
      <dgm:prSet presAssocID="{7FA13DCE-5069-4370-8BA8-0337C388D881}" presName="connectorText" presStyleLbl="sibTrans2D1" presStyleIdx="2" presStyleCnt="7"/>
      <dgm:spPr/>
      <dgm:t>
        <a:bodyPr/>
        <a:lstStyle/>
        <a:p>
          <a:endParaRPr lang="hu-HU"/>
        </a:p>
      </dgm:t>
    </dgm:pt>
    <dgm:pt modelId="{D3966977-4EE5-46C2-9877-AAEC8E81E5D9}" type="pres">
      <dgm:prSet presAssocID="{F0B0E4B3-22BF-40D5-BA9D-1F239667047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E4DC24B-DA65-4CC7-8800-0E491173C58D}" type="pres">
      <dgm:prSet presAssocID="{EFD7326D-5B2F-4D44-B668-973B9FF6EAA3}" presName="sibTrans" presStyleLbl="sibTrans2D1" presStyleIdx="3" presStyleCnt="7"/>
      <dgm:spPr/>
      <dgm:t>
        <a:bodyPr/>
        <a:lstStyle/>
        <a:p>
          <a:endParaRPr lang="hu-HU"/>
        </a:p>
      </dgm:t>
    </dgm:pt>
    <dgm:pt modelId="{978F912D-C624-4DBF-800D-F26BD092C4BC}" type="pres">
      <dgm:prSet presAssocID="{EFD7326D-5B2F-4D44-B668-973B9FF6EAA3}" presName="connectorText" presStyleLbl="sibTrans2D1" presStyleIdx="3" presStyleCnt="7"/>
      <dgm:spPr/>
      <dgm:t>
        <a:bodyPr/>
        <a:lstStyle/>
        <a:p>
          <a:endParaRPr lang="hu-HU"/>
        </a:p>
      </dgm:t>
    </dgm:pt>
    <dgm:pt modelId="{5823C900-48CE-4B98-86FE-B8D0FA16517D}" type="pres">
      <dgm:prSet presAssocID="{AEEA1061-36E1-41AF-B40B-7F1334B8A21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6E8FB85-DEC1-4E30-BBD9-32FD5F01FA72}" type="pres">
      <dgm:prSet presAssocID="{8AE77314-394A-44C2-B0FF-4D35983DF98A}" presName="sibTrans" presStyleLbl="sibTrans2D1" presStyleIdx="4" presStyleCnt="7"/>
      <dgm:spPr/>
      <dgm:t>
        <a:bodyPr/>
        <a:lstStyle/>
        <a:p>
          <a:endParaRPr lang="hu-HU"/>
        </a:p>
      </dgm:t>
    </dgm:pt>
    <dgm:pt modelId="{94EAAF5C-BF77-481C-A632-8EB85AFA48E2}" type="pres">
      <dgm:prSet presAssocID="{8AE77314-394A-44C2-B0FF-4D35983DF98A}" presName="connectorText" presStyleLbl="sibTrans2D1" presStyleIdx="4" presStyleCnt="7"/>
      <dgm:spPr/>
      <dgm:t>
        <a:bodyPr/>
        <a:lstStyle/>
        <a:p>
          <a:endParaRPr lang="hu-HU"/>
        </a:p>
      </dgm:t>
    </dgm:pt>
    <dgm:pt modelId="{0764A392-AFAC-4106-9BD8-E09A2B913D1F}" type="pres">
      <dgm:prSet presAssocID="{6EF5BBA1-140A-45D7-B61E-7FB9F89EA1A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B11F3EB-1A5F-49B7-9A9A-32965F63A937}" type="pres">
      <dgm:prSet presAssocID="{EC91A036-390C-4F01-AC5E-AFB965FF7175}" presName="sibTrans" presStyleLbl="sibTrans2D1" presStyleIdx="5" presStyleCnt="7"/>
      <dgm:spPr/>
      <dgm:t>
        <a:bodyPr/>
        <a:lstStyle/>
        <a:p>
          <a:endParaRPr lang="hu-HU"/>
        </a:p>
      </dgm:t>
    </dgm:pt>
    <dgm:pt modelId="{63876D2D-647D-45FF-9514-0B113804249A}" type="pres">
      <dgm:prSet presAssocID="{EC91A036-390C-4F01-AC5E-AFB965FF7175}" presName="connectorText" presStyleLbl="sibTrans2D1" presStyleIdx="5" presStyleCnt="7"/>
      <dgm:spPr/>
      <dgm:t>
        <a:bodyPr/>
        <a:lstStyle/>
        <a:p>
          <a:endParaRPr lang="hu-HU"/>
        </a:p>
      </dgm:t>
    </dgm:pt>
    <dgm:pt modelId="{A76FA22F-43DB-4EFA-934B-E6FAD60657C0}" type="pres">
      <dgm:prSet presAssocID="{1B6CA1FA-86B1-4475-9515-CBDC44DE2CD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EA52A75-1F2E-4684-BD45-40B5038921EF}" type="pres">
      <dgm:prSet presAssocID="{62E2AD03-F5A6-42A2-A9FB-C4393F561E13}" presName="sibTrans" presStyleLbl="sibTrans2D1" presStyleIdx="6" presStyleCnt="7"/>
      <dgm:spPr/>
      <dgm:t>
        <a:bodyPr/>
        <a:lstStyle/>
        <a:p>
          <a:endParaRPr lang="hu-HU"/>
        </a:p>
      </dgm:t>
    </dgm:pt>
    <dgm:pt modelId="{6B49B4B3-25D4-483B-B290-3097368BAE4C}" type="pres">
      <dgm:prSet presAssocID="{62E2AD03-F5A6-42A2-A9FB-C4393F561E13}" presName="connectorText" presStyleLbl="sibTrans2D1" presStyleIdx="6" presStyleCnt="7"/>
      <dgm:spPr/>
      <dgm:t>
        <a:bodyPr/>
        <a:lstStyle/>
        <a:p>
          <a:endParaRPr lang="hu-HU"/>
        </a:p>
      </dgm:t>
    </dgm:pt>
  </dgm:ptLst>
  <dgm:cxnLst>
    <dgm:cxn modelId="{38818C02-1C83-4686-9572-C330B1DE2CBA}" type="presOf" srcId="{2DC99075-A11F-446E-9AFA-7AB093D8DAAC}" destId="{7B792E13-7813-413D-B367-25D1FF0D19F6}" srcOrd="0" destOrd="0" presId="urn:microsoft.com/office/officeart/2005/8/layout/cycle2"/>
    <dgm:cxn modelId="{AF28AFF2-7DA5-4622-ABA5-3676E7587407}" srcId="{F2AD40AB-393C-4179-AAE4-916C42ECA78C}" destId="{AEEA1061-36E1-41AF-B40B-7F1334B8A21F}" srcOrd="4" destOrd="0" parTransId="{CF39CE2C-280F-4310-B4F3-D9837F02A495}" sibTransId="{8AE77314-394A-44C2-B0FF-4D35983DF98A}"/>
    <dgm:cxn modelId="{C8F3A3BF-C095-45DF-9ABF-6ED7F9545E33}" srcId="{F2AD40AB-393C-4179-AAE4-916C42ECA78C}" destId="{6EF5BBA1-140A-45D7-B61E-7FB9F89EA1A7}" srcOrd="5" destOrd="0" parTransId="{381CAD99-79C4-4C60-B839-F139844950FE}" sibTransId="{EC91A036-390C-4F01-AC5E-AFB965FF7175}"/>
    <dgm:cxn modelId="{E875CF11-8C29-4926-AF90-E448D3CA5A0C}" type="presOf" srcId="{6F20D970-1490-4527-B114-CC4AC638F59E}" destId="{6BA9396F-E6D9-42D6-8BF9-F19F5C6D83CD}" srcOrd="0" destOrd="0" presId="urn:microsoft.com/office/officeart/2005/8/layout/cycle2"/>
    <dgm:cxn modelId="{698D4954-FB7D-441E-B641-8173D193FC7A}" type="presOf" srcId="{F0B0E4B3-22BF-40D5-BA9D-1F2396670478}" destId="{D3966977-4EE5-46C2-9877-AAEC8E81E5D9}" srcOrd="0" destOrd="0" presId="urn:microsoft.com/office/officeart/2005/8/layout/cycle2"/>
    <dgm:cxn modelId="{3ADC15C4-3025-43ED-8D18-C29F6F0051BF}" type="presOf" srcId="{7FA13DCE-5069-4370-8BA8-0337C388D881}" destId="{ECB32E95-6847-4F57-BFE8-2422F025F173}" srcOrd="1" destOrd="0" presId="urn:microsoft.com/office/officeart/2005/8/layout/cycle2"/>
    <dgm:cxn modelId="{B9A7B9D0-405A-4C9F-A956-26A7E1FA8DA6}" type="presOf" srcId="{EFD7326D-5B2F-4D44-B668-973B9FF6EAA3}" destId="{978F912D-C624-4DBF-800D-F26BD092C4BC}" srcOrd="1" destOrd="0" presId="urn:microsoft.com/office/officeart/2005/8/layout/cycle2"/>
    <dgm:cxn modelId="{320E56BB-72F0-46AF-B945-4F970617A8E8}" type="presOf" srcId="{8AE77314-394A-44C2-B0FF-4D35983DF98A}" destId="{94EAAF5C-BF77-481C-A632-8EB85AFA48E2}" srcOrd="1" destOrd="0" presId="urn:microsoft.com/office/officeart/2005/8/layout/cycle2"/>
    <dgm:cxn modelId="{92E391B1-F4D5-41F3-9978-32A54BE57331}" srcId="{F2AD40AB-393C-4179-AAE4-916C42ECA78C}" destId="{3DE0722E-5A73-4B01-A86F-91C4C2C9B570}" srcOrd="0" destOrd="0" parTransId="{41C938A3-E11C-42F6-A384-624E2FC1FB37}" sibTransId="{D182DC3F-FABB-48FD-90D3-73969DE263EB}"/>
    <dgm:cxn modelId="{79632B08-BBFE-4477-AEB0-1348352E30AC}" type="presOf" srcId="{6F20D970-1490-4527-B114-CC4AC638F59E}" destId="{C78E921E-BD8D-49C6-A93E-81AD03DF290A}" srcOrd="1" destOrd="0" presId="urn:microsoft.com/office/officeart/2005/8/layout/cycle2"/>
    <dgm:cxn modelId="{E9B4BD40-30CB-41DF-A07F-BF5A9E618658}" type="presOf" srcId="{62E2AD03-F5A6-42A2-A9FB-C4393F561E13}" destId="{DEA52A75-1F2E-4684-BD45-40B5038921EF}" srcOrd="0" destOrd="0" presId="urn:microsoft.com/office/officeart/2005/8/layout/cycle2"/>
    <dgm:cxn modelId="{E6572750-7138-4B5E-BDEA-E8D4289ED546}" type="presOf" srcId="{EC91A036-390C-4F01-AC5E-AFB965FF7175}" destId="{DB11F3EB-1A5F-49B7-9A9A-32965F63A937}" srcOrd="0" destOrd="0" presId="urn:microsoft.com/office/officeart/2005/8/layout/cycle2"/>
    <dgm:cxn modelId="{E072CEC7-2174-4D64-8DC9-AB7CEF68EFB0}" srcId="{F2AD40AB-393C-4179-AAE4-916C42ECA78C}" destId="{2B3A7FB8-016F-4E76-8A8B-5454DCD83A5B}" srcOrd="1" destOrd="0" parTransId="{8FB632C9-60A4-480D-83CB-6AE76E4D42D6}" sibTransId="{6F20D970-1490-4527-B114-CC4AC638F59E}"/>
    <dgm:cxn modelId="{C45A7A2D-7E98-4BDD-964D-88695E121EB9}" type="presOf" srcId="{AEEA1061-36E1-41AF-B40B-7F1334B8A21F}" destId="{5823C900-48CE-4B98-86FE-B8D0FA16517D}" srcOrd="0" destOrd="0" presId="urn:microsoft.com/office/officeart/2005/8/layout/cycle2"/>
    <dgm:cxn modelId="{C1294440-8A46-4094-B57B-5D5BE84E8ECD}" type="presOf" srcId="{EC91A036-390C-4F01-AC5E-AFB965FF7175}" destId="{63876D2D-647D-45FF-9514-0B113804249A}" srcOrd="1" destOrd="0" presId="urn:microsoft.com/office/officeart/2005/8/layout/cycle2"/>
    <dgm:cxn modelId="{CC9134EB-F84B-4EED-AA3A-5B3FDE7ACBAC}" type="presOf" srcId="{8AE77314-394A-44C2-B0FF-4D35983DF98A}" destId="{06E8FB85-DEC1-4E30-BBD9-32FD5F01FA72}" srcOrd="0" destOrd="0" presId="urn:microsoft.com/office/officeart/2005/8/layout/cycle2"/>
    <dgm:cxn modelId="{310FA359-5635-4313-8DA1-146F19EEE502}" type="presOf" srcId="{D182DC3F-FABB-48FD-90D3-73969DE263EB}" destId="{CECAACBD-DBE6-4B36-B3DF-8376347762B6}" srcOrd="0" destOrd="0" presId="urn:microsoft.com/office/officeart/2005/8/layout/cycle2"/>
    <dgm:cxn modelId="{679B8CE0-36B3-4686-9FF3-DF05333BD3A7}" type="presOf" srcId="{EFD7326D-5B2F-4D44-B668-973B9FF6EAA3}" destId="{BE4DC24B-DA65-4CC7-8800-0E491173C58D}" srcOrd="0" destOrd="0" presId="urn:microsoft.com/office/officeart/2005/8/layout/cycle2"/>
    <dgm:cxn modelId="{D3053006-4EB5-4CB5-B762-1D9B557A8213}" type="presOf" srcId="{F2AD40AB-393C-4179-AAE4-916C42ECA78C}" destId="{9C4F48F1-CCCE-401C-A8A6-853A64848056}" srcOrd="0" destOrd="0" presId="urn:microsoft.com/office/officeart/2005/8/layout/cycle2"/>
    <dgm:cxn modelId="{9AFA1A30-BA9F-48A0-9436-39E531C0538E}" type="presOf" srcId="{D182DC3F-FABB-48FD-90D3-73969DE263EB}" destId="{D945359A-FECD-4B26-95A0-C2E2AF78BC8B}" srcOrd="1" destOrd="0" presId="urn:microsoft.com/office/officeart/2005/8/layout/cycle2"/>
    <dgm:cxn modelId="{4E2AF779-C0E8-47D6-9B0D-30EC6F8D0A0A}" srcId="{F2AD40AB-393C-4179-AAE4-916C42ECA78C}" destId="{2DC99075-A11F-446E-9AFA-7AB093D8DAAC}" srcOrd="2" destOrd="0" parTransId="{8E12E082-FBE9-405B-B475-D4E95BF9EBF6}" sibTransId="{7FA13DCE-5069-4370-8BA8-0337C388D881}"/>
    <dgm:cxn modelId="{36D8DB89-72A9-4B14-84E9-3EFD007886CB}" type="presOf" srcId="{1B6CA1FA-86B1-4475-9515-CBDC44DE2CDA}" destId="{A76FA22F-43DB-4EFA-934B-E6FAD60657C0}" srcOrd="0" destOrd="0" presId="urn:microsoft.com/office/officeart/2005/8/layout/cycle2"/>
    <dgm:cxn modelId="{AB95E4C7-838C-42FA-A717-4F19C00F9CB3}" srcId="{F2AD40AB-393C-4179-AAE4-916C42ECA78C}" destId="{F0B0E4B3-22BF-40D5-BA9D-1F2396670478}" srcOrd="3" destOrd="0" parTransId="{92B02ACE-782E-46FB-AB71-DE3427C2AD2A}" sibTransId="{EFD7326D-5B2F-4D44-B668-973B9FF6EAA3}"/>
    <dgm:cxn modelId="{4A33A444-47F4-4637-956D-607E037CDC61}" type="presOf" srcId="{3DE0722E-5A73-4B01-A86F-91C4C2C9B570}" destId="{35260E0F-8BC4-487C-AA09-583A7827715B}" srcOrd="0" destOrd="0" presId="urn:microsoft.com/office/officeart/2005/8/layout/cycle2"/>
    <dgm:cxn modelId="{922C8E37-BEFB-4018-9834-6FD93C72E920}" type="presOf" srcId="{7FA13DCE-5069-4370-8BA8-0337C388D881}" destId="{6C5FD60F-3DE3-4098-9022-BBAC44716E6C}" srcOrd="0" destOrd="0" presId="urn:microsoft.com/office/officeart/2005/8/layout/cycle2"/>
    <dgm:cxn modelId="{39B8B77C-46B0-4392-A65F-C6F782E29B20}" type="presOf" srcId="{62E2AD03-F5A6-42A2-A9FB-C4393F561E13}" destId="{6B49B4B3-25D4-483B-B290-3097368BAE4C}" srcOrd="1" destOrd="0" presId="urn:microsoft.com/office/officeart/2005/8/layout/cycle2"/>
    <dgm:cxn modelId="{294AB26B-6D18-42AA-A135-073497F2A0FA}" srcId="{F2AD40AB-393C-4179-AAE4-916C42ECA78C}" destId="{1B6CA1FA-86B1-4475-9515-CBDC44DE2CDA}" srcOrd="6" destOrd="0" parTransId="{AEFD2078-6151-4003-9A0A-EC80E5C4D681}" sibTransId="{62E2AD03-F5A6-42A2-A9FB-C4393F561E13}"/>
    <dgm:cxn modelId="{67A376B1-08D6-4022-A98C-51AD1BE3B5B1}" type="presOf" srcId="{2B3A7FB8-016F-4E76-8A8B-5454DCD83A5B}" destId="{EB4C42FE-1AFD-4138-A333-13E7FBADA365}" srcOrd="0" destOrd="0" presId="urn:microsoft.com/office/officeart/2005/8/layout/cycle2"/>
    <dgm:cxn modelId="{018C942C-A3EC-482A-8351-8DBBF1E4BACA}" type="presOf" srcId="{6EF5BBA1-140A-45D7-B61E-7FB9F89EA1A7}" destId="{0764A392-AFAC-4106-9BD8-E09A2B913D1F}" srcOrd="0" destOrd="0" presId="urn:microsoft.com/office/officeart/2005/8/layout/cycle2"/>
    <dgm:cxn modelId="{EDD479CF-AC77-4927-B238-0CB20CF39439}" type="presParOf" srcId="{9C4F48F1-CCCE-401C-A8A6-853A64848056}" destId="{35260E0F-8BC4-487C-AA09-583A7827715B}" srcOrd="0" destOrd="0" presId="urn:microsoft.com/office/officeart/2005/8/layout/cycle2"/>
    <dgm:cxn modelId="{172AEEA6-AD1F-4308-88E3-7FAB95784597}" type="presParOf" srcId="{9C4F48F1-CCCE-401C-A8A6-853A64848056}" destId="{CECAACBD-DBE6-4B36-B3DF-8376347762B6}" srcOrd="1" destOrd="0" presId="urn:microsoft.com/office/officeart/2005/8/layout/cycle2"/>
    <dgm:cxn modelId="{10360514-953F-47BB-A22A-1C6EFDC2E7A1}" type="presParOf" srcId="{CECAACBD-DBE6-4B36-B3DF-8376347762B6}" destId="{D945359A-FECD-4B26-95A0-C2E2AF78BC8B}" srcOrd="0" destOrd="0" presId="urn:microsoft.com/office/officeart/2005/8/layout/cycle2"/>
    <dgm:cxn modelId="{A4AEECC3-0ED1-4A4C-AC1A-E40F8719654A}" type="presParOf" srcId="{9C4F48F1-CCCE-401C-A8A6-853A64848056}" destId="{EB4C42FE-1AFD-4138-A333-13E7FBADA365}" srcOrd="2" destOrd="0" presId="urn:microsoft.com/office/officeart/2005/8/layout/cycle2"/>
    <dgm:cxn modelId="{3B73B456-9ECE-4091-81A2-66D9FE9E80C9}" type="presParOf" srcId="{9C4F48F1-CCCE-401C-A8A6-853A64848056}" destId="{6BA9396F-E6D9-42D6-8BF9-F19F5C6D83CD}" srcOrd="3" destOrd="0" presId="urn:microsoft.com/office/officeart/2005/8/layout/cycle2"/>
    <dgm:cxn modelId="{ADECC705-2CCC-4453-8313-431B00C76131}" type="presParOf" srcId="{6BA9396F-E6D9-42D6-8BF9-F19F5C6D83CD}" destId="{C78E921E-BD8D-49C6-A93E-81AD03DF290A}" srcOrd="0" destOrd="0" presId="urn:microsoft.com/office/officeart/2005/8/layout/cycle2"/>
    <dgm:cxn modelId="{FD595B1D-BDAB-4519-B2A8-786BA60E5757}" type="presParOf" srcId="{9C4F48F1-CCCE-401C-A8A6-853A64848056}" destId="{7B792E13-7813-413D-B367-25D1FF0D19F6}" srcOrd="4" destOrd="0" presId="urn:microsoft.com/office/officeart/2005/8/layout/cycle2"/>
    <dgm:cxn modelId="{07301D53-94B2-4487-84EC-A934428D9242}" type="presParOf" srcId="{9C4F48F1-CCCE-401C-A8A6-853A64848056}" destId="{6C5FD60F-3DE3-4098-9022-BBAC44716E6C}" srcOrd="5" destOrd="0" presId="urn:microsoft.com/office/officeart/2005/8/layout/cycle2"/>
    <dgm:cxn modelId="{107C130B-D812-4B6E-8F5C-D1A54CBE6024}" type="presParOf" srcId="{6C5FD60F-3DE3-4098-9022-BBAC44716E6C}" destId="{ECB32E95-6847-4F57-BFE8-2422F025F173}" srcOrd="0" destOrd="0" presId="urn:microsoft.com/office/officeart/2005/8/layout/cycle2"/>
    <dgm:cxn modelId="{9D878197-6BEE-44A3-B7D4-5972AA16624F}" type="presParOf" srcId="{9C4F48F1-CCCE-401C-A8A6-853A64848056}" destId="{D3966977-4EE5-46C2-9877-AAEC8E81E5D9}" srcOrd="6" destOrd="0" presId="urn:microsoft.com/office/officeart/2005/8/layout/cycle2"/>
    <dgm:cxn modelId="{BC97FC94-AF0E-47F2-B8E1-89F500BCC725}" type="presParOf" srcId="{9C4F48F1-CCCE-401C-A8A6-853A64848056}" destId="{BE4DC24B-DA65-4CC7-8800-0E491173C58D}" srcOrd="7" destOrd="0" presId="urn:microsoft.com/office/officeart/2005/8/layout/cycle2"/>
    <dgm:cxn modelId="{E7C3B946-6F4D-4C05-8536-55345C8EFB1D}" type="presParOf" srcId="{BE4DC24B-DA65-4CC7-8800-0E491173C58D}" destId="{978F912D-C624-4DBF-800D-F26BD092C4BC}" srcOrd="0" destOrd="0" presId="urn:microsoft.com/office/officeart/2005/8/layout/cycle2"/>
    <dgm:cxn modelId="{FB4AD01F-4951-447B-BB96-CF9DC5AB6C40}" type="presParOf" srcId="{9C4F48F1-CCCE-401C-A8A6-853A64848056}" destId="{5823C900-48CE-4B98-86FE-B8D0FA16517D}" srcOrd="8" destOrd="0" presId="urn:microsoft.com/office/officeart/2005/8/layout/cycle2"/>
    <dgm:cxn modelId="{54A334BD-78D4-4FB1-AF83-D582C9791568}" type="presParOf" srcId="{9C4F48F1-CCCE-401C-A8A6-853A64848056}" destId="{06E8FB85-DEC1-4E30-BBD9-32FD5F01FA72}" srcOrd="9" destOrd="0" presId="urn:microsoft.com/office/officeart/2005/8/layout/cycle2"/>
    <dgm:cxn modelId="{5C614242-2D84-4658-8FAF-BCA616C66115}" type="presParOf" srcId="{06E8FB85-DEC1-4E30-BBD9-32FD5F01FA72}" destId="{94EAAF5C-BF77-481C-A632-8EB85AFA48E2}" srcOrd="0" destOrd="0" presId="urn:microsoft.com/office/officeart/2005/8/layout/cycle2"/>
    <dgm:cxn modelId="{0AC90312-4E19-4EC5-9359-55DBD8DA74BA}" type="presParOf" srcId="{9C4F48F1-CCCE-401C-A8A6-853A64848056}" destId="{0764A392-AFAC-4106-9BD8-E09A2B913D1F}" srcOrd="10" destOrd="0" presId="urn:microsoft.com/office/officeart/2005/8/layout/cycle2"/>
    <dgm:cxn modelId="{76BCB380-9F66-48A3-BE1D-A9A2F161CF56}" type="presParOf" srcId="{9C4F48F1-CCCE-401C-A8A6-853A64848056}" destId="{DB11F3EB-1A5F-49B7-9A9A-32965F63A937}" srcOrd="11" destOrd="0" presId="urn:microsoft.com/office/officeart/2005/8/layout/cycle2"/>
    <dgm:cxn modelId="{DC8A2D5D-DAD3-4B14-BD22-8657A3F08E26}" type="presParOf" srcId="{DB11F3EB-1A5F-49B7-9A9A-32965F63A937}" destId="{63876D2D-647D-45FF-9514-0B113804249A}" srcOrd="0" destOrd="0" presId="urn:microsoft.com/office/officeart/2005/8/layout/cycle2"/>
    <dgm:cxn modelId="{F9590118-5BCD-4FBA-B051-6D8F5A46873E}" type="presParOf" srcId="{9C4F48F1-CCCE-401C-A8A6-853A64848056}" destId="{A76FA22F-43DB-4EFA-934B-E6FAD60657C0}" srcOrd="12" destOrd="0" presId="urn:microsoft.com/office/officeart/2005/8/layout/cycle2"/>
    <dgm:cxn modelId="{2AD3EB8C-5A95-47CE-92F6-33F7B7F0350F}" type="presParOf" srcId="{9C4F48F1-CCCE-401C-A8A6-853A64848056}" destId="{DEA52A75-1F2E-4684-BD45-40B5038921EF}" srcOrd="13" destOrd="0" presId="urn:microsoft.com/office/officeart/2005/8/layout/cycle2"/>
    <dgm:cxn modelId="{594B51AC-3AD2-415B-A6FE-F7817693CAA1}" type="presParOf" srcId="{DEA52A75-1F2E-4684-BD45-40B5038921EF}" destId="{6B49B4B3-25D4-483B-B290-3097368BAE4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AD40AB-393C-4179-AAE4-916C42ECA78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DE0722E-5A73-4B01-A86F-91C4C2C9B570}">
      <dgm:prSet phldrT="[Szöveg]" custT="1"/>
      <dgm:spPr>
        <a:solidFill>
          <a:srgbClr val="BDC3C7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>
              <a:solidFill>
                <a:schemeClr val="bg1">
                  <a:lumMod val="85000"/>
                </a:schemeClr>
              </a:solidFill>
            </a:rPr>
            <a:t>KÉRDÉS</a:t>
          </a:r>
        </a:p>
      </dgm:t>
    </dgm:pt>
    <dgm:pt modelId="{41C938A3-E11C-42F6-A384-624E2FC1FB37}" type="parTrans" cxnId="{92E391B1-F4D5-41F3-9978-32A54BE57331}">
      <dgm:prSet/>
      <dgm:spPr/>
      <dgm:t>
        <a:bodyPr/>
        <a:lstStyle/>
        <a:p>
          <a:endParaRPr lang="hu-HU" sz="1400" b="1"/>
        </a:p>
      </dgm:t>
    </dgm:pt>
    <dgm:pt modelId="{D182DC3F-FABB-48FD-90D3-73969DE263EB}" type="sibTrans" cxnId="{92E391B1-F4D5-41F3-9978-32A54BE57331}">
      <dgm:prSet custT="1"/>
      <dgm:spPr>
        <a:solidFill>
          <a:srgbClr val="ECF0F1"/>
        </a:solidFill>
      </dgm:spPr>
      <dgm:t>
        <a:bodyPr/>
        <a:lstStyle/>
        <a:p>
          <a:endParaRPr lang="hu-HU" sz="1400" b="1" dirty="0"/>
        </a:p>
      </dgm:t>
    </dgm:pt>
    <dgm:pt modelId="{2B3A7FB8-016F-4E76-8A8B-5454DCD83A5B}">
      <dgm:prSet phldrT="[Szöveg]" custT="1"/>
      <dgm:spPr>
        <a:solidFill>
          <a:srgbClr val="BDC3C7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>
              <a:solidFill>
                <a:schemeClr val="bg1">
                  <a:lumMod val="85000"/>
                </a:schemeClr>
              </a:solidFill>
            </a:rPr>
            <a:t>KUTATÁS</a:t>
          </a:r>
          <a:endParaRPr lang="hu-HU" sz="1400" b="1" dirty="0">
            <a:solidFill>
              <a:schemeClr val="bg1">
                <a:lumMod val="85000"/>
              </a:schemeClr>
            </a:solidFill>
          </a:endParaRPr>
        </a:p>
      </dgm:t>
    </dgm:pt>
    <dgm:pt modelId="{8FB632C9-60A4-480D-83CB-6AE76E4D42D6}" type="parTrans" cxnId="{E072CEC7-2174-4D64-8DC9-AB7CEF68EFB0}">
      <dgm:prSet/>
      <dgm:spPr/>
      <dgm:t>
        <a:bodyPr/>
        <a:lstStyle/>
        <a:p>
          <a:endParaRPr lang="hu-HU" sz="1400" b="1"/>
        </a:p>
      </dgm:t>
    </dgm:pt>
    <dgm:pt modelId="{6F20D970-1490-4527-B114-CC4AC638F59E}" type="sibTrans" cxnId="{E072CEC7-2174-4D64-8DC9-AB7CEF68EFB0}">
      <dgm:prSet custT="1"/>
      <dgm:spPr>
        <a:solidFill>
          <a:srgbClr val="ECF0F1"/>
        </a:solidFill>
      </dgm:spPr>
      <dgm:t>
        <a:bodyPr/>
        <a:lstStyle/>
        <a:p>
          <a:endParaRPr lang="hu-HU" sz="1400" b="1" dirty="0"/>
        </a:p>
      </dgm:t>
    </dgm:pt>
    <dgm:pt modelId="{2DC99075-A11F-446E-9AFA-7AB093D8DAAC}">
      <dgm:prSet phldrT="[Szöveg]" custT="1"/>
      <dgm:spPr>
        <a:solidFill>
          <a:srgbClr val="3498DB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/>
            <a:t>HIPOTÉZIS</a:t>
          </a:r>
          <a:endParaRPr lang="hu-HU" sz="1400" b="1" dirty="0"/>
        </a:p>
      </dgm:t>
    </dgm:pt>
    <dgm:pt modelId="{8E12E082-FBE9-405B-B475-D4E95BF9EBF6}" type="parTrans" cxnId="{4E2AF779-C0E8-47D6-9B0D-30EC6F8D0A0A}">
      <dgm:prSet/>
      <dgm:spPr/>
      <dgm:t>
        <a:bodyPr/>
        <a:lstStyle/>
        <a:p>
          <a:endParaRPr lang="hu-HU" sz="1400" b="1"/>
        </a:p>
      </dgm:t>
    </dgm:pt>
    <dgm:pt modelId="{7FA13DCE-5069-4370-8BA8-0337C388D881}" type="sibTrans" cxnId="{4E2AF779-C0E8-47D6-9B0D-30EC6F8D0A0A}">
      <dgm:prSet custT="1"/>
      <dgm:spPr>
        <a:solidFill>
          <a:srgbClr val="BDC3C7"/>
        </a:solidFill>
      </dgm:spPr>
      <dgm:t>
        <a:bodyPr/>
        <a:lstStyle/>
        <a:p>
          <a:endParaRPr lang="hu-HU" sz="1400" b="1" dirty="0"/>
        </a:p>
      </dgm:t>
    </dgm:pt>
    <dgm:pt modelId="{F0B0E4B3-22BF-40D5-BA9D-1F2396670478}">
      <dgm:prSet phldrT="[Szöveg]" custT="1"/>
      <dgm:spPr>
        <a:solidFill>
          <a:srgbClr val="3498DB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/>
            <a:t>TESZTELÉS</a:t>
          </a:r>
          <a:endParaRPr lang="hu-HU" sz="1400" b="1" dirty="0"/>
        </a:p>
      </dgm:t>
    </dgm:pt>
    <dgm:pt modelId="{92B02ACE-782E-46FB-AB71-DE3427C2AD2A}" type="parTrans" cxnId="{AB95E4C7-838C-42FA-A717-4F19C00F9CB3}">
      <dgm:prSet/>
      <dgm:spPr/>
      <dgm:t>
        <a:bodyPr/>
        <a:lstStyle/>
        <a:p>
          <a:endParaRPr lang="hu-HU" sz="1400" b="1"/>
        </a:p>
      </dgm:t>
    </dgm:pt>
    <dgm:pt modelId="{EFD7326D-5B2F-4D44-B668-973B9FF6EAA3}" type="sibTrans" cxnId="{AB95E4C7-838C-42FA-A717-4F19C00F9CB3}">
      <dgm:prSet custT="1"/>
      <dgm:spPr>
        <a:solidFill>
          <a:srgbClr val="BDC3C7"/>
        </a:solidFill>
      </dgm:spPr>
      <dgm:t>
        <a:bodyPr/>
        <a:lstStyle/>
        <a:p>
          <a:endParaRPr lang="hu-HU" sz="1400" b="1" dirty="0"/>
        </a:p>
      </dgm:t>
    </dgm:pt>
    <dgm:pt modelId="{AEEA1061-36E1-41AF-B40B-7F1334B8A21F}">
      <dgm:prSet phldrT="[Szöveg]" custT="1"/>
      <dgm:spPr>
        <a:solidFill>
          <a:srgbClr val="3498DB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/>
            <a:t>ELEMZÉS</a:t>
          </a:r>
          <a:endParaRPr lang="hu-HU" sz="1400" b="1" dirty="0"/>
        </a:p>
      </dgm:t>
    </dgm:pt>
    <dgm:pt modelId="{CF39CE2C-280F-4310-B4F3-D9837F02A495}" type="parTrans" cxnId="{AF28AFF2-7DA5-4622-ABA5-3676E7587407}">
      <dgm:prSet/>
      <dgm:spPr/>
      <dgm:t>
        <a:bodyPr/>
        <a:lstStyle/>
        <a:p>
          <a:endParaRPr lang="hu-HU" sz="1400" b="1"/>
        </a:p>
      </dgm:t>
    </dgm:pt>
    <dgm:pt modelId="{8AE77314-394A-44C2-B0FF-4D35983DF98A}" type="sibTrans" cxnId="{AF28AFF2-7DA5-4622-ABA5-3676E7587407}">
      <dgm:prSet custT="1"/>
      <dgm:spPr>
        <a:solidFill>
          <a:srgbClr val="BDC3C7"/>
        </a:solidFill>
      </dgm:spPr>
      <dgm:t>
        <a:bodyPr/>
        <a:lstStyle/>
        <a:p>
          <a:endParaRPr lang="hu-HU" sz="1400" b="1" dirty="0"/>
        </a:p>
      </dgm:t>
    </dgm:pt>
    <dgm:pt modelId="{6EF5BBA1-140A-45D7-B61E-7FB9F89EA1A7}">
      <dgm:prSet phldrT="[Szöveg]" custT="1"/>
      <dgm:spPr>
        <a:solidFill>
          <a:srgbClr val="3498DB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/>
            <a:t>KONKLÚZIÓ</a:t>
          </a:r>
          <a:endParaRPr lang="hu-HU" sz="1400" b="1" dirty="0"/>
        </a:p>
      </dgm:t>
    </dgm:pt>
    <dgm:pt modelId="{381CAD99-79C4-4C60-B839-F139844950FE}" type="parTrans" cxnId="{C8F3A3BF-C095-45DF-9ABF-6ED7F9545E33}">
      <dgm:prSet/>
      <dgm:spPr/>
      <dgm:t>
        <a:bodyPr/>
        <a:lstStyle/>
        <a:p>
          <a:endParaRPr lang="hu-HU" sz="1400" b="1"/>
        </a:p>
      </dgm:t>
    </dgm:pt>
    <dgm:pt modelId="{EC91A036-390C-4F01-AC5E-AFB965FF7175}" type="sibTrans" cxnId="{C8F3A3BF-C095-45DF-9ABF-6ED7F9545E33}">
      <dgm:prSet custT="1"/>
      <dgm:spPr>
        <a:solidFill>
          <a:srgbClr val="ECF0F1"/>
        </a:solidFill>
      </dgm:spPr>
      <dgm:t>
        <a:bodyPr/>
        <a:lstStyle/>
        <a:p>
          <a:endParaRPr lang="hu-HU" sz="1400" b="1" dirty="0"/>
        </a:p>
      </dgm:t>
    </dgm:pt>
    <dgm:pt modelId="{1B6CA1FA-86B1-4475-9515-CBDC44DE2CDA}">
      <dgm:prSet phldrT="[Szöveg]" custT="1"/>
      <dgm:spPr>
        <a:solidFill>
          <a:srgbClr val="BDC3C7"/>
        </a:solidFill>
        <a:ln>
          <a:solidFill>
            <a:srgbClr val="ECF0F1"/>
          </a:solidFill>
        </a:ln>
      </dgm:spPr>
      <dgm:t>
        <a:bodyPr/>
        <a:lstStyle/>
        <a:p>
          <a:r>
            <a:rPr lang="hu-HU" sz="1400" b="1" dirty="0" smtClean="0">
              <a:solidFill>
                <a:schemeClr val="bg1">
                  <a:lumMod val="85000"/>
                </a:schemeClr>
              </a:solidFill>
            </a:rPr>
            <a:t>PUBLIKÁCIÓ</a:t>
          </a:r>
          <a:endParaRPr lang="hu-HU" sz="1400" b="1" dirty="0">
            <a:solidFill>
              <a:schemeClr val="bg1">
                <a:lumMod val="85000"/>
              </a:schemeClr>
            </a:solidFill>
          </a:endParaRPr>
        </a:p>
      </dgm:t>
    </dgm:pt>
    <dgm:pt modelId="{AEFD2078-6151-4003-9A0A-EC80E5C4D681}" type="parTrans" cxnId="{294AB26B-6D18-42AA-A135-073497F2A0FA}">
      <dgm:prSet/>
      <dgm:spPr/>
      <dgm:t>
        <a:bodyPr/>
        <a:lstStyle/>
        <a:p>
          <a:endParaRPr lang="hu-HU" sz="1400" b="1"/>
        </a:p>
      </dgm:t>
    </dgm:pt>
    <dgm:pt modelId="{62E2AD03-F5A6-42A2-A9FB-C4393F561E13}" type="sibTrans" cxnId="{294AB26B-6D18-42AA-A135-073497F2A0FA}">
      <dgm:prSet custT="1"/>
      <dgm:spPr>
        <a:solidFill>
          <a:srgbClr val="ECF0F1"/>
        </a:solidFill>
      </dgm:spPr>
      <dgm:t>
        <a:bodyPr/>
        <a:lstStyle/>
        <a:p>
          <a:endParaRPr lang="hu-HU" sz="1400" b="1" dirty="0"/>
        </a:p>
      </dgm:t>
    </dgm:pt>
    <dgm:pt modelId="{9C4F48F1-CCCE-401C-A8A6-853A64848056}" type="pres">
      <dgm:prSet presAssocID="{F2AD40AB-393C-4179-AAE4-916C42ECA7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5260E0F-8BC4-487C-AA09-583A7827715B}" type="pres">
      <dgm:prSet presAssocID="{3DE0722E-5A73-4B01-A86F-91C4C2C9B57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ECAACBD-DBE6-4B36-B3DF-8376347762B6}" type="pres">
      <dgm:prSet presAssocID="{D182DC3F-FABB-48FD-90D3-73969DE263EB}" presName="sibTrans" presStyleLbl="sibTrans2D1" presStyleIdx="0" presStyleCnt="7"/>
      <dgm:spPr/>
      <dgm:t>
        <a:bodyPr/>
        <a:lstStyle/>
        <a:p>
          <a:endParaRPr lang="hu-HU"/>
        </a:p>
      </dgm:t>
    </dgm:pt>
    <dgm:pt modelId="{D945359A-FECD-4B26-95A0-C2E2AF78BC8B}" type="pres">
      <dgm:prSet presAssocID="{D182DC3F-FABB-48FD-90D3-73969DE263EB}" presName="connectorText" presStyleLbl="sibTrans2D1" presStyleIdx="0" presStyleCnt="7"/>
      <dgm:spPr/>
      <dgm:t>
        <a:bodyPr/>
        <a:lstStyle/>
        <a:p>
          <a:endParaRPr lang="hu-HU"/>
        </a:p>
      </dgm:t>
    </dgm:pt>
    <dgm:pt modelId="{EB4C42FE-1AFD-4138-A333-13E7FBADA365}" type="pres">
      <dgm:prSet presAssocID="{2B3A7FB8-016F-4E76-8A8B-5454DCD83A5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BA9396F-E6D9-42D6-8BF9-F19F5C6D83CD}" type="pres">
      <dgm:prSet presAssocID="{6F20D970-1490-4527-B114-CC4AC638F59E}" presName="sibTrans" presStyleLbl="sibTrans2D1" presStyleIdx="1" presStyleCnt="7"/>
      <dgm:spPr/>
      <dgm:t>
        <a:bodyPr/>
        <a:lstStyle/>
        <a:p>
          <a:endParaRPr lang="hu-HU"/>
        </a:p>
      </dgm:t>
    </dgm:pt>
    <dgm:pt modelId="{C78E921E-BD8D-49C6-A93E-81AD03DF290A}" type="pres">
      <dgm:prSet presAssocID="{6F20D970-1490-4527-B114-CC4AC638F59E}" presName="connectorText" presStyleLbl="sibTrans2D1" presStyleIdx="1" presStyleCnt="7"/>
      <dgm:spPr/>
      <dgm:t>
        <a:bodyPr/>
        <a:lstStyle/>
        <a:p>
          <a:endParaRPr lang="hu-HU"/>
        </a:p>
      </dgm:t>
    </dgm:pt>
    <dgm:pt modelId="{7B792E13-7813-413D-B367-25D1FF0D19F6}" type="pres">
      <dgm:prSet presAssocID="{2DC99075-A11F-446E-9AFA-7AB093D8DAAC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C5FD60F-3DE3-4098-9022-BBAC44716E6C}" type="pres">
      <dgm:prSet presAssocID="{7FA13DCE-5069-4370-8BA8-0337C388D881}" presName="sibTrans" presStyleLbl="sibTrans2D1" presStyleIdx="2" presStyleCnt="7"/>
      <dgm:spPr/>
      <dgm:t>
        <a:bodyPr/>
        <a:lstStyle/>
        <a:p>
          <a:endParaRPr lang="hu-HU"/>
        </a:p>
      </dgm:t>
    </dgm:pt>
    <dgm:pt modelId="{ECB32E95-6847-4F57-BFE8-2422F025F173}" type="pres">
      <dgm:prSet presAssocID="{7FA13DCE-5069-4370-8BA8-0337C388D881}" presName="connectorText" presStyleLbl="sibTrans2D1" presStyleIdx="2" presStyleCnt="7"/>
      <dgm:spPr/>
      <dgm:t>
        <a:bodyPr/>
        <a:lstStyle/>
        <a:p>
          <a:endParaRPr lang="hu-HU"/>
        </a:p>
      </dgm:t>
    </dgm:pt>
    <dgm:pt modelId="{D3966977-4EE5-46C2-9877-AAEC8E81E5D9}" type="pres">
      <dgm:prSet presAssocID="{F0B0E4B3-22BF-40D5-BA9D-1F239667047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E4DC24B-DA65-4CC7-8800-0E491173C58D}" type="pres">
      <dgm:prSet presAssocID="{EFD7326D-5B2F-4D44-B668-973B9FF6EAA3}" presName="sibTrans" presStyleLbl="sibTrans2D1" presStyleIdx="3" presStyleCnt="7"/>
      <dgm:spPr/>
      <dgm:t>
        <a:bodyPr/>
        <a:lstStyle/>
        <a:p>
          <a:endParaRPr lang="hu-HU"/>
        </a:p>
      </dgm:t>
    </dgm:pt>
    <dgm:pt modelId="{978F912D-C624-4DBF-800D-F26BD092C4BC}" type="pres">
      <dgm:prSet presAssocID="{EFD7326D-5B2F-4D44-B668-973B9FF6EAA3}" presName="connectorText" presStyleLbl="sibTrans2D1" presStyleIdx="3" presStyleCnt="7"/>
      <dgm:spPr/>
      <dgm:t>
        <a:bodyPr/>
        <a:lstStyle/>
        <a:p>
          <a:endParaRPr lang="hu-HU"/>
        </a:p>
      </dgm:t>
    </dgm:pt>
    <dgm:pt modelId="{5823C900-48CE-4B98-86FE-B8D0FA16517D}" type="pres">
      <dgm:prSet presAssocID="{AEEA1061-36E1-41AF-B40B-7F1334B8A21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6E8FB85-DEC1-4E30-BBD9-32FD5F01FA72}" type="pres">
      <dgm:prSet presAssocID="{8AE77314-394A-44C2-B0FF-4D35983DF98A}" presName="sibTrans" presStyleLbl="sibTrans2D1" presStyleIdx="4" presStyleCnt="7"/>
      <dgm:spPr/>
      <dgm:t>
        <a:bodyPr/>
        <a:lstStyle/>
        <a:p>
          <a:endParaRPr lang="hu-HU"/>
        </a:p>
      </dgm:t>
    </dgm:pt>
    <dgm:pt modelId="{94EAAF5C-BF77-481C-A632-8EB85AFA48E2}" type="pres">
      <dgm:prSet presAssocID="{8AE77314-394A-44C2-B0FF-4D35983DF98A}" presName="connectorText" presStyleLbl="sibTrans2D1" presStyleIdx="4" presStyleCnt="7"/>
      <dgm:spPr/>
      <dgm:t>
        <a:bodyPr/>
        <a:lstStyle/>
        <a:p>
          <a:endParaRPr lang="hu-HU"/>
        </a:p>
      </dgm:t>
    </dgm:pt>
    <dgm:pt modelId="{0764A392-AFAC-4106-9BD8-E09A2B913D1F}" type="pres">
      <dgm:prSet presAssocID="{6EF5BBA1-140A-45D7-B61E-7FB9F89EA1A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B11F3EB-1A5F-49B7-9A9A-32965F63A937}" type="pres">
      <dgm:prSet presAssocID="{EC91A036-390C-4F01-AC5E-AFB965FF7175}" presName="sibTrans" presStyleLbl="sibTrans2D1" presStyleIdx="5" presStyleCnt="7"/>
      <dgm:spPr/>
      <dgm:t>
        <a:bodyPr/>
        <a:lstStyle/>
        <a:p>
          <a:endParaRPr lang="hu-HU"/>
        </a:p>
      </dgm:t>
    </dgm:pt>
    <dgm:pt modelId="{63876D2D-647D-45FF-9514-0B113804249A}" type="pres">
      <dgm:prSet presAssocID="{EC91A036-390C-4F01-AC5E-AFB965FF7175}" presName="connectorText" presStyleLbl="sibTrans2D1" presStyleIdx="5" presStyleCnt="7"/>
      <dgm:spPr/>
      <dgm:t>
        <a:bodyPr/>
        <a:lstStyle/>
        <a:p>
          <a:endParaRPr lang="hu-HU"/>
        </a:p>
      </dgm:t>
    </dgm:pt>
    <dgm:pt modelId="{A76FA22F-43DB-4EFA-934B-E6FAD60657C0}" type="pres">
      <dgm:prSet presAssocID="{1B6CA1FA-86B1-4475-9515-CBDC44DE2CD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EA52A75-1F2E-4684-BD45-40B5038921EF}" type="pres">
      <dgm:prSet presAssocID="{62E2AD03-F5A6-42A2-A9FB-C4393F561E13}" presName="sibTrans" presStyleLbl="sibTrans2D1" presStyleIdx="6" presStyleCnt="7"/>
      <dgm:spPr/>
      <dgm:t>
        <a:bodyPr/>
        <a:lstStyle/>
        <a:p>
          <a:endParaRPr lang="hu-HU"/>
        </a:p>
      </dgm:t>
    </dgm:pt>
    <dgm:pt modelId="{6B49B4B3-25D4-483B-B290-3097368BAE4C}" type="pres">
      <dgm:prSet presAssocID="{62E2AD03-F5A6-42A2-A9FB-C4393F561E13}" presName="connectorText" presStyleLbl="sibTrans2D1" presStyleIdx="6" presStyleCnt="7"/>
      <dgm:spPr/>
      <dgm:t>
        <a:bodyPr/>
        <a:lstStyle/>
        <a:p>
          <a:endParaRPr lang="hu-HU"/>
        </a:p>
      </dgm:t>
    </dgm:pt>
  </dgm:ptLst>
  <dgm:cxnLst>
    <dgm:cxn modelId="{755E981C-592F-4D46-8A89-A85E9E6D0F90}" type="presOf" srcId="{6F20D970-1490-4527-B114-CC4AC638F59E}" destId="{6BA9396F-E6D9-42D6-8BF9-F19F5C6D83CD}" srcOrd="0" destOrd="0" presId="urn:microsoft.com/office/officeart/2005/8/layout/cycle2"/>
    <dgm:cxn modelId="{AF28AFF2-7DA5-4622-ABA5-3676E7587407}" srcId="{F2AD40AB-393C-4179-AAE4-916C42ECA78C}" destId="{AEEA1061-36E1-41AF-B40B-7F1334B8A21F}" srcOrd="4" destOrd="0" parTransId="{CF39CE2C-280F-4310-B4F3-D9837F02A495}" sibTransId="{8AE77314-394A-44C2-B0FF-4D35983DF98A}"/>
    <dgm:cxn modelId="{C8F3A3BF-C095-45DF-9ABF-6ED7F9545E33}" srcId="{F2AD40AB-393C-4179-AAE4-916C42ECA78C}" destId="{6EF5BBA1-140A-45D7-B61E-7FB9F89EA1A7}" srcOrd="5" destOrd="0" parTransId="{381CAD99-79C4-4C60-B839-F139844950FE}" sibTransId="{EC91A036-390C-4F01-AC5E-AFB965FF7175}"/>
    <dgm:cxn modelId="{49DC9D4D-E54A-4D5D-A1B3-FE652961C58A}" type="presOf" srcId="{7FA13DCE-5069-4370-8BA8-0337C388D881}" destId="{6C5FD60F-3DE3-4098-9022-BBAC44716E6C}" srcOrd="0" destOrd="0" presId="urn:microsoft.com/office/officeart/2005/8/layout/cycle2"/>
    <dgm:cxn modelId="{394CB725-809E-41F4-9041-6FC5F12121EB}" type="presOf" srcId="{EC91A036-390C-4F01-AC5E-AFB965FF7175}" destId="{63876D2D-647D-45FF-9514-0B113804249A}" srcOrd="1" destOrd="0" presId="urn:microsoft.com/office/officeart/2005/8/layout/cycle2"/>
    <dgm:cxn modelId="{D454CE75-A141-4C05-A893-7F97686A3EE4}" type="presOf" srcId="{6EF5BBA1-140A-45D7-B61E-7FB9F89EA1A7}" destId="{0764A392-AFAC-4106-9BD8-E09A2B913D1F}" srcOrd="0" destOrd="0" presId="urn:microsoft.com/office/officeart/2005/8/layout/cycle2"/>
    <dgm:cxn modelId="{9393197A-94C6-4F51-97CF-093E832EEB0B}" type="presOf" srcId="{3DE0722E-5A73-4B01-A86F-91C4C2C9B570}" destId="{35260E0F-8BC4-487C-AA09-583A7827715B}" srcOrd="0" destOrd="0" presId="urn:microsoft.com/office/officeart/2005/8/layout/cycle2"/>
    <dgm:cxn modelId="{92E391B1-F4D5-41F3-9978-32A54BE57331}" srcId="{F2AD40AB-393C-4179-AAE4-916C42ECA78C}" destId="{3DE0722E-5A73-4B01-A86F-91C4C2C9B570}" srcOrd="0" destOrd="0" parTransId="{41C938A3-E11C-42F6-A384-624E2FC1FB37}" sibTransId="{D182DC3F-FABB-48FD-90D3-73969DE263EB}"/>
    <dgm:cxn modelId="{5A547C98-36C4-499A-B77C-508F46304AD0}" type="presOf" srcId="{EFD7326D-5B2F-4D44-B668-973B9FF6EAA3}" destId="{978F912D-C624-4DBF-800D-F26BD092C4BC}" srcOrd="1" destOrd="0" presId="urn:microsoft.com/office/officeart/2005/8/layout/cycle2"/>
    <dgm:cxn modelId="{A6378B59-EA3A-4F3C-959D-7E8A67A03B6E}" type="presOf" srcId="{F2AD40AB-393C-4179-AAE4-916C42ECA78C}" destId="{9C4F48F1-CCCE-401C-A8A6-853A64848056}" srcOrd="0" destOrd="0" presId="urn:microsoft.com/office/officeart/2005/8/layout/cycle2"/>
    <dgm:cxn modelId="{E072CEC7-2174-4D64-8DC9-AB7CEF68EFB0}" srcId="{F2AD40AB-393C-4179-AAE4-916C42ECA78C}" destId="{2B3A7FB8-016F-4E76-8A8B-5454DCD83A5B}" srcOrd="1" destOrd="0" parTransId="{8FB632C9-60A4-480D-83CB-6AE76E4D42D6}" sibTransId="{6F20D970-1490-4527-B114-CC4AC638F59E}"/>
    <dgm:cxn modelId="{D2937B0E-85C2-4734-8650-6071A9A207D9}" type="presOf" srcId="{D182DC3F-FABB-48FD-90D3-73969DE263EB}" destId="{D945359A-FECD-4B26-95A0-C2E2AF78BC8B}" srcOrd="1" destOrd="0" presId="urn:microsoft.com/office/officeart/2005/8/layout/cycle2"/>
    <dgm:cxn modelId="{6A7F539F-D257-47F6-95C0-4FC6EE1406C5}" type="presOf" srcId="{EFD7326D-5B2F-4D44-B668-973B9FF6EAA3}" destId="{BE4DC24B-DA65-4CC7-8800-0E491173C58D}" srcOrd="0" destOrd="0" presId="urn:microsoft.com/office/officeart/2005/8/layout/cycle2"/>
    <dgm:cxn modelId="{BF603C93-1062-4C20-8328-9519FDC6758C}" type="presOf" srcId="{AEEA1061-36E1-41AF-B40B-7F1334B8A21F}" destId="{5823C900-48CE-4B98-86FE-B8D0FA16517D}" srcOrd="0" destOrd="0" presId="urn:microsoft.com/office/officeart/2005/8/layout/cycle2"/>
    <dgm:cxn modelId="{30F2CF78-E43C-44B2-BCBA-611C7E69FB5E}" type="presOf" srcId="{EC91A036-390C-4F01-AC5E-AFB965FF7175}" destId="{DB11F3EB-1A5F-49B7-9A9A-32965F63A937}" srcOrd="0" destOrd="0" presId="urn:microsoft.com/office/officeart/2005/8/layout/cycle2"/>
    <dgm:cxn modelId="{AA1CD024-8EC4-4D61-85FE-E2CD9E91BE0E}" type="presOf" srcId="{7FA13DCE-5069-4370-8BA8-0337C388D881}" destId="{ECB32E95-6847-4F57-BFE8-2422F025F173}" srcOrd="1" destOrd="0" presId="urn:microsoft.com/office/officeart/2005/8/layout/cycle2"/>
    <dgm:cxn modelId="{53F68B0E-23F1-4F09-A674-E2ACAC8FA875}" type="presOf" srcId="{8AE77314-394A-44C2-B0FF-4D35983DF98A}" destId="{06E8FB85-DEC1-4E30-BBD9-32FD5F01FA72}" srcOrd="0" destOrd="0" presId="urn:microsoft.com/office/officeart/2005/8/layout/cycle2"/>
    <dgm:cxn modelId="{AE36E9D8-ACF3-41BC-B394-5562285668DC}" type="presOf" srcId="{2B3A7FB8-016F-4E76-8A8B-5454DCD83A5B}" destId="{EB4C42FE-1AFD-4138-A333-13E7FBADA365}" srcOrd="0" destOrd="0" presId="urn:microsoft.com/office/officeart/2005/8/layout/cycle2"/>
    <dgm:cxn modelId="{12FC9049-73E4-4E2F-8686-828D7ABB790C}" type="presOf" srcId="{62E2AD03-F5A6-42A2-A9FB-C4393F561E13}" destId="{6B49B4B3-25D4-483B-B290-3097368BAE4C}" srcOrd="1" destOrd="0" presId="urn:microsoft.com/office/officeart/2005/8/layout/cycle2"/>
    <dgm:cxn modelId="{352A07ED-6173-423D-9C21-439537C8AE50}" type="presOf" srcId="{D182DC3F-FABB-48FD-90D3-73969DE263EB}" destId="{CECAACBD-DBE6-4B36-B3DF-8376347762B6}" srcOrd="0" destOrd="0" presId="urn:microsoft.com/office/officeart/2005/8/layout/cycle2"/>
    <dgm:cxn modelId="{E717C83E-CCB7-46D9-9771-31A7C4D9A602}" type="presOf" srcId="{1B6CA1FA-86B1-4475-9515-CBDC44DE2CDA}" destId="{A76FA22F-43DB-4EFA-934B-E6FAD60657C0}" srcOrd="0" destOrd="0" presId="urn:microsoft.com/office/officeart/2005/8/layout/cycle2"/>
    <dgm:cxn modelId="{90424C12-57DE-464C-A8DC-82D6871BE8CA}" type="presOf" srcId="{F0B0E4B3-22BF-40D5-BA9D-1F2396670478}" destId="{D3966977-4EE5-46C2-9877-AAEC8E81E5D9}" srcOrd="0" destOrd="0" presId="urn:microsoft.com/office/officeart/2005/8/layout/cycle2"/>
    <dgm:cxn modelId="{73291D24-B838-41DD-99C0-4F9876EDB5E5}" type="presOf" srcId="{2DC99075-A11F-446E-9AFA-7AB093D8DAAC}" destId="{7B792E13-7813-413D-B367-25D1FF0D19F6}" srcOrd="0" destOrd="0" presId="urn:microsoft.com/office/officeart/2005/8/layout/cycle2"/>
    <dgm:cxn modelId="{4E2AF779-C0E8-47D6-9B0D-30EC6F8D0A0A}" srcId="{F2AD40AB-393C-4179-AAE4-916C42ECA78C}" destId="{2DC99075-A11F-446E-9AFA-7AB093D8DAAC}" srcOrd="2" destOrd="0" parTransId="{8E12E082-FBE9-405B-B475-D4E95BF9EBF6}" sibTransId="{7FA13DCE-5069-4370-8BA8-0337C388D881}"/>
    <dgm:cxn modelId="{AB95E4C7-838C-42FA-A717-4F19C00F9CB3}" srcId="{F2AD40AB-393C-4179-AAE4-916C42ECA78C}" destId="{F0B0E4B3-22BF-40D5-BA9D-1F2396670478}" srcOrd="3" destOrd="0" parTransId="{92B02ACE-782E-46FB-AB71-DE3427C2AD2A}" sibTransId="{EFD7326D-5B2F-4D44-B668-973B9FF6EAA3}"/>
    <dgm:cxn modelId="{DDC73231-D556-40A2-9738-2238263C5709}" type="presOf" srcId="{62E2AD03-F5A6-42A2-A9FB-C4393F561E13}" destId="{DEA52A75-1F2E-4684-BD45-40B5038921EF}" srcOrd="0" destOrd="0" presId="urn:microsoft.com/office/officeart/2005/8/layout/cycle2"/>
    <dgm:cxn modelId="{294AB26B-6D18-42AA-A135-073497F2A0FA}" srcId="{F2AD40AB-393C-4179-AAE4-916C42ECA78C}" destId="{1B6CA1FA-86B1-4475-9515-CBDC44DE2CDA}" srcOrd="6" destOrd="0" parTransId="{AEFD2078-6151-4003-9A0A-EC80E5C4D681}" sibTransId="{62E2AD03-F5A6-42A2-A9FB-C4393F561E13}"/>
    <dgm:cxn modelId="{50709191-7BBC-418E-B86B-C5C6B0371D55}" type="presOf" srcId="{8AE77314-394A-44C2-B0FF-4D35983DF98A}" destId="{94EAAF5C-BF77-481C-A632-8EB85AFA48E2}" srcOrd="1" destOrd="0" presId="urn:microsoft.com/office/officeart/2005/8/layout/cycle2"/>
    <dgm:cxn modelId="{981AA845-399B-43DA-BDC0-3786C750E46D}" type="presOf" srcId="{6F20D970-1490-4527-B114-CC4AC638F59E}" destId="{C78E921E-BD8D-49C6-A93E-81AD03DF290A}" srcOrd="1" destOrd="0" presId="urn:microsoft.com/office/officeart/2005/8/layout/cycle2"/>
    <dgm:cxn modelId="{0AAC5A62-C345-4F92-90E8-02C84B9D4834}" type="presParOf" srcId="{9C4F48F1-CCCE-401C-A8A6-853A64848056}" destId="{35260E0F-8BC4-487C-AA09-583A7827715B}" srcOrd="0" destOrd="0" presId="urn:microsoft.com/office/officeart/2005/8/layout/cycle2"/>
    <dgm:cxn modelId="{C440C5D9-E156-43EE-8911-C4FCC14C0421}" type="presParOf" srcId="{9C4F48F1-CCCE-401C-A8A6-853A64848056}" destId="{CECAACBD-DBE6-4B36-B3DF-8376347762B6}" srcOrd="1" destOrd="0" presId="urn:microsoft.com/office/officeart/2005/8/layout/cycle2"/>
    <dgm:cxn modelId="{550EDE50-A480-499D-A519-F0B50CA90408}" type="presParOf" srcId="{CECAACBD-DBE6-4B36-B3DF-8376347762B6}" destId="{D945359A-FECD-4B26-95A0-C2E2AF78BC8B}" srcOrd="0" destOrd="0" presId="urn:microsoft.com/office/officeart/2005/8/layout/cycle2"/>
    <dgm:cxn modelId="{6FDCD37E-6A7F-4C47-AC78-7C2D604FB4B9}" type="presParOf" srcId="{9C4F48F1-CCCE-401C-A8A6-853A64848056}" destId="{EB4C42FE-1AFD-4138-A333-13E7FBADA365}" srcOrd="2" destOrd="0" presId="urn:microsoft.com/office/officeart/2005/8/layout/cycle2"/>
    <dgm:cxn modelId="{8676BDA7-6A6B-4870-A3CF-397DFC504CC4}" type="presParOf" srcId="{9C4F48F1-CCCE-401C-A8A6-853A64848056}" destId="{6BA9396F-E6D9-42D6-8BF9-F19F5C6D83CD}" srcOrd="3" destOrd="0" presId="urn:microsoft.com/office/officeart/2005/8/layout/cycle2"/>
    <dgm:cxn modelId="{6129E462-9A10-4A3D-BAB0-975DE4FCFFED}" type="presParOf" srcId="{6BA9396F-E6D9-42D6-8BF9-F19F5C6D83CD}" destId="{C78E921E-BD8D-49C6-A93E-81AD03DF290A}" srcOrd="0" destOrd="0" presId="urn:microsoft.com/office/officeart/2005/8/layout/cycle2"/>
    <dgm:cxn modelId="{D991CE22-CB5C-4060-B4CC-6DB1EF3AC8C9}" type="presParOf" srcId="{9C4F48F1-CCCE-401C-A8A6-853A64848056}" destId="{7B792E13-7813-413D-B367-25D1FF0D19F6}" srcOrd="4" destOrd="0" presId="urn:microsoft.com/office/officeart/2005/8/layout/cycle2"/>
    <dgm:cxn modelId="{476E4219-5A2C-485D-9BC6-7E672D77B44E}" type="presParOf" srcId="{9C4F48F1-CCCE-401C-A8A6-853A64848056}" destId="{6C5FD60F-3DE3-4098-9022-BBAC44716E6C}" srcOrd="5" destOrd="0" presId="urn:microsoft.com/office/officeart/2005/8/layout/cycle2"/>
    <dgm:cxn modelId="{E4C0810E-624D-41C1-9475-54ED2744A264}" type="presParOf" srcId="{6C5FD60F-3DE3-4098-9022-BBAC44716E6C}" destId="{ECB32E95-6847-4F57-BFE8-2422F025F173}" srcOrd="0" destOrd="0" presId="urn:microsoft.com/office/officeart/2005/8/layout/cycle2"/>
    <dgm:cxn modelId="{75621D6D-2FDF-4C9A-8CD0-476A362AA479}" type="presParOf" srcId="{9C4F48F1-CCCE-401C-A8A6-853A64848056}" destId="{D3966977-4EE5-46C2-9877-AAEC8E81E5D9}" srcOrd="6" destOrd="0" presId="urn:microsoft.com/office/officeart/2005/8/layout/cycle2"/>
    <dgm:cxn modelId="{6815A5F7-E143-476C-B462-6128F703F138}" type="presParOf" srcId="{9C4F48F1-CCCE-401C-A8A6-853A64848056}" destId="{BE4DC24B-DA65-4CC7-8800-0E491173C58D}" srcOrd="7" destOrd="0" presId="urn:microsoft.com/office/officeart/2005/8/layout/cycle2"/>
    <dgm:cxn modelId="{F2237533-B229-449D-AECC-AD35DBC097A7}" type="presParOf" srcId="{BE4DC24B-DA65-4CC7-8800-0E491173C58D}" destId="{978F912D-C624-4DBF-800D-F26BD092C4BC}" srcOrd="0" destOrd="0" presId="urn:microsoft.com/office/officeart/2005/8/layout/cycle2"/>
    <dgm:cxn modelId="{D1079EA8-9F02-4954-B9A2-B60E264FFBE7}" type="presParOf" srcId="{9C4F48F1-CCCE-401C-A8A6-853A64848056}" destId="{5823C900-48CE-4B98-86FE-B8D0FA16517D}" srcOrd="8" destOrd="0" presId="urn:microsoft.com/office/officeart/2005/8/layout/cycle2"/>
    <dgm:cxn modelId="{5E74EA48-5343-4182-A653-2D50D161C31B}" type="presParOf" srcId="{9C4F48F1-CCCE-401C-A8A6-853A64848056}" destId="{06E8FB85-DEC1-4E30-BBD9-32FD5F01FA72}" srcOrd="9" destOrd="0" presId="urn:microsoft.com/office/officeart/2005/8/layout/cycle2"/>
    <dgm:cxn modelId="{D370B553-B295-4509-8055-B422C751B12E}" type="presParOf" srcId="{06E8FB85-DEC1-4E30-BBD9-32FD5F01FA72}" destId="{94EAAF5C-BF77-481C-A632-8EB85AFA48E2}" srcOrd="0" destOrd="0" presId="urn:microsoft.com/office/officeart/2005/8/layout/cycle2"/>
    <dgm:cxn modelId="{AC40CFCE-701B-4BF3-B081-E1CE55CF4629}" type="presParOf" srcId="{9C4F48F1-CCCE-401C-A8A6-853A64848056}" destId="{0764A392-AFAC-4106-9BD8-E09A2B913D1F}" srcOrd="10" destOrd="0" presId="urn:microsoft.com/office/officeart/2005/8/layout/cycle2"/>
    <dgm:cxn modelId="{C0E8B3B7-BB36-4149-8423-A11EA7B4AA6F}" type="presParOf" srcId="{9C4F48F1-CCCE-401C-A8A6-853A64848056}" destId="{DB11F3EB-1A5F-49B7-9A9A-32965F63A937}" srcOrd="11" destOrd="0" presId="urn:microsoft.com/office/officeart/2005/8/layout/cycle2"/>
    <dgm:cxn modelId="{3EFFAA71-56EC-45BD-8104-ADBDEF00684B}" type="presParOf" srcId="{DB11F3EB-1A5F-49B7-9A9A-32965F63A937}" destId="{63876D2D-647D-45FF-9514-0B113804249A}" srcOrd="0" destOrd="0" presId="urn:microsoft.com/office/officeart/2005/8/layout/cycle2"/>
    <dgm:cxn modelId="{18E017D9-4724-4763-84C0-ACB95BA64E77}" type="presParOf" srcId="{9C4F48F1-CCCE-401C-A8A6-853A64848056}" destId="{A76FA22F-43DB-4EFA-934B-E6FAD60657C0}" srcOrd="12" destOrd="0" presId="urn:microsoft.com/office/officeart/2005/8/layout/cycle2"/>
    <dgm:cxn modelId="{95EECB9B-0969-4BD7-9988-89182F155B4D}" type="presParOf" srcId="{9C4F48F1-CCCE-401C-A8A6-853A64848056}" destId="{DEA52A75-1F2E-4684-BD45-40B5038921EF}" srcOrd="13" destOrd="0" presId="urn:microsoft.com/office/officeart/2005/8/layout/cycle2"/>
    <dgm:cxn modelId="{374EC68A-40BD-4B8F-AA45-2BF2FCB381D4}" type="presParOf" srcId="{DEA52A75-1F2E-4684-BD45-40B5038921EF}" destId="{6B49B4B3-25D4-483B-B290-3097368BAE4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2035D1-0421-40AA-A476-FBF45777FC9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8D8A31D-D061-4739-A693-73962F1EC524}">
      <dgm:prSet phldrT="[Szöveg]"/>
      <dgm:spPr>
        <a:solidFill>
          <a:srgbClr val="3498DB"/>
        </a:solidFill>
      </dgm:spPr>
      <dgm:t>
        <a:bodyPr/>
        <a:lstStyle/>
        <a:p>
          <a:r>
            <a:rPr lang="hu-HU" b="1" dirty="0" smtClean="0"/>
            <a:t>TANULJ</a:t>
          </a:r>
          <a:endParaRPr lang="hu-HU" b="1" dirty="0"/>
        </a:p>
      </dgm:t>
    </dgm:pt>
    <dgm:pt modelId="{858EA5C1-AB56-48CB-AA6E-3D4CE06C5A44}" type="parTrans" cxnId="{5ED798A1-E629-4F03-ABB4-A150930F7317}">
      <dgm:prSet/>
      <dgm:spPr/>
      <dgm:t>
        <a:bodyPr/>
        <a:lstStyle/>
        <a:p>
          <a:endParaRPr lang="hu-HU"/>
        </a:p>
      </dgm:t>
    </dgm:pt>
    <dgm:pt modelId="{1E655853-27ED-42A2-AE80-95DAE7F633E4}" type="sibTrans" cxnId="{5ED798A1-E629-4F03-ABB4-A150930F7317}">
      <dgm:prSet/>
      <dgm:spPr>
        <a:solidFill>
          <a:srgbClr val="BDC3C7"/>
        </a:solidFill>
      </dgm:spPr>
      <dgm:t>
        <a:bodyPr/>
        <a:lstStyle/>
        <a:p>
          <a:endParaRPr lang="hu-HU" dirty="0"/>
        </a:p>
      </dgm:t>
    </dgm:pt>
    <dgm:pt modelId="{D33FC4ED-C4E0-450D-B4F5-609DAD36A7A0}">
      <dgm:prSet phldrT="[Szöveg]"/>
      <dgm:spPr>
        <a:solidFill>
          <a:srgbClr val="3498DB"/>
        </a:solidFill>
      </dgm:spPr>
      <dgm:t>
        <a:bodyPr/>
        <a:lstStyle/>
        <a:p>
          <a:r>
            <a:rPr lang="hu-HU" b="1" smtClean="0"/>
            <a:t>ÉPÍTS</a:t>
          </a:r>
          <a:endParaRPr lang="hu-HU" b="1" dirty="0"/>
        </a:p>
      </dgm:t>
    </dgm:pt>
    <dgm:pt modelId="{CDF3E289-F386-4B61-AC8F-D70E0BB52E88}" type="parTrans" cxnId="{A0390CFA-021A-48D3-AF73-74EA39263BF9}">
      <dgm:prSet/>
      <dgm:spPr/>
      <dgm:t>
        <a:bodyPr/>
        <a:lstStyle/>
        <a:p>
          <a:endParaRPr lang="hu-HU"/>
        </a:p>
      </dgm:t>
    </dgm:pt>
    <dgm:pt modelId="{26EABAD9-E9EB-457F-9176-4DF9FA3D7A63}" type="sibTrans" cxnId="{A0390CFA-021A-48D3-AF73-74EA39263BF9}">
      <dgm:prSet/>
      <dgm:spPr>
        <a:solidFill>
          <a:srgbClr val="BDC3C7"/>
        </a:solidFill>
      </dgm:spPr>
      <dgm:t>
        <a:bodyPr/>
        <a:lstStyle/>
        <a:p>
          <a:endParaRPr lang="hu-HU" dirty="0"/>
        </a:p>
      </dgm:t>
    </dgm:pt>
    <dgm:pt modelId="{60C10524-93C7-43B5-BF45-E71BEBDD5938}">
      <dgm:prSet phldrT="[Szöveg]"/>
      <dgm:spPr>
        <a:solidFill>
          <a:srgbClr val="3498DB"/>
        </a:solidFill>
      </dgm:spPr>
      <dgm:t>
        <a:bodyPr/>
        <a:lstStyle/>
        <a:p>
          <a:r>
            <a:rPr lang="hu-HU" b="1" dirty="0" smtClean="0"/>
            <a:t>TESZTELJ</a:t>
          </a:r>
          <a:endParaRPr lang="hu-HU" b="1" dirty="0"/>
        </a:p>
      </dgm:t>
    </dgm:pt>
    <dgm:pt modelId="{E154754F-7991-43E3-A2E8-33254EC582A1}" type="parTrans" cxnId="{6D8CCB75-73B9-4932-B1A6-CA9598D35E8D}">
      <dgm:prSet/>
      <dgm:spPr/>
      <dgm:t>
        <a:bodyPr/>
        <a:lstStyle/>
        <a:p>
          <a:endParaRPr lang="hu-HU"/>
        </a:p>
      </dgm:t>
    </dgm:pt>
    <dgm:pt modelId="{E2DD9748-7BAC-42C3-B785-9C488F3E3CBC}" type="sibTrans" cxnId="{6D8CCB75-73B9-4932-B1A6-CA9598D35E8D}">
      <dgm:prSet/>
      <dgm:spPr>
        <a:solidFill>
          <a:srgbClr val="BDC3C7"/>
        </a:solidFill>
      </dgm:spPr>
      <dgm:t>
        <a:bodyPr/>
        <a:lstStyle/>
        <a:p>
          <a:endParaRPr lang="hu-HU" dirty="0"/>
        </a:p>
      </dgm:t>
    </dgm:pt>
    <dgm:pt modelId="{A30E7F13-A1D4-43B2-B0D6-AC5190A4C398}" type="pres">
      <dgm:prSet presAssocID="{9F2035D1-0421-40AA-A476-FBF45777FC9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3C4E5B7-4941-420E-BE41-BDE1AF985F29}" type="pres">
      <dgm:prSet presAssocID="{48D8A31D-D061-4739-A693-73962F1EC52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F5E6634-B1E2-4EA7-AFC7-A0FAB58AEABC}" type="pres">
      <dgm:prSet presAssocID="{1E655853-27ED-42A2-AE80-95DAE7F633E4}" presName="sibTrans" presStyleLbl="sibTrans2D1" presStyleIdx="0" presStyleCnt="3"/>
      <dgm:spPr/>
      <dgm:t>
        <a:bodyPr/>
        <a:lstStyle/>
        <a:p>
          <a:endParaRPr lang="hu-HU"/>
        </a:p>
      </dgm:t>
    </dgm:pt>
    <dgm:pt modelId="{90CA4392-ABF7-4289-B95B-70197F4215CE}" type="pres">
      <dgm:prSet presAssocID="{1E655853-27ED-42A2-AE80-95DAE7F633E4}" presName="connectorText" presStyleLbl="sibTrans2D1" presStyleIdx="0" presStyleCnt="3"/>
      <dgm:spPr/>
      <dgm:t>
        <a:bodyPr/>
        <a:lstStyle/>
        <a:p>
          <a:endParaRPr lang="hu-HU"/>
        </a:p>
      </dgm:t>
    </dgm:pt>
    <dgm:pt modelId="{C7F59625-2B0F-4D0C-B3E4-51C91C2E8405}" type="pres">
      <dgm:prSet presAssocID="{D33FC4ED-C4E0-450D-B4F5-609DAD36A7A0}" presName="node" presStyleLbl="node1" presStyleIdx="1" presStyleCnt="3" custRadScaleRad="113242" custRadScaleInc="-633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1C7442D-E1C7-4216-81C8-0D5992479802}" type="pres">
      <dgm:prSet presAssocID="{26EABAD9-E9EB-457F-9176-4DF9FA3D7A63}" presName="sibTrans" presStyleLbl="sibTrans2D1" presStyleIdx="1" presStyleCnt="3" custScaleX="91204"/>
      <dgm:spPr/>
      <dgm:t>
        <a:bodyPr/>
        <a:lstStyle/>
        <a:p>
          <a:endParaRPr lang="hu-HU"/>
        </a:p>
      </dgm:t>
    </dgm:pt>
    <dgm:pt modelId="{87E170D0-7693-45B3-AFF9-B31B039071AF}" type="pres">
      <dgm:prSet presAssocID="{26EABAD9-E9EB-457F-9176-4DF9FA3D7A63}" presName="connectorText" presStyleLbl="sibTrans2D1" presStyleIdx="1" presStyleCnt="3"/>
      <dgm:spPr/>
      <dgm:t>
        <a:bodyPr/>
        <a:lstStyle/>
        <a:p>
          <a:endParaRPr lang="hu-HU"/>
        </a:p>
      </dgm:t>
    </dgm:pt>
    <dgm:pt modelId="{451AEAF2-9C1D-497B-A451-AC98F96525D7}" type="pres">
      <dgm:prSet presAssocID="{60C10524-93C7-43B5-BF45-E71BEBDD5938}" presName="node" presStyleLbl="node1" presStyleIdx="2" presStyleCnt="3" custRadScaleRad="113242" custRadScaleInc="633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DE9FA60-501B-456B-B0C0-47A3B25B7EC9}" type="pres">
      <dgm:prSet presAssocID="{E2DD9748-7BAC-42C3-B785-9C488F3E3CBC}" presName="sibTrans" presStyleLbl="sibTrans2D1" presStyleIdx="2" presStyleCnt="3"/>
      <dgm:spPr/>
      <dgm:t>
        <a:bodyPr/>
        <a:lstStyle/>
        <a:p>
          <a:endParaRPr lang="hu-HU"/>
        </a:p>
      </dgm:t>
    </dgm:pt>
    <dgm:pt modelId="{0629E2CF-1904-4E73-9E18-7D9FD913CB7E}" type="pres">
      <dgm:prSet presAssocID="{E2DD9748-7BAC-42C3-B785-9C488F3E3CBC}" presName="connectorText" presStyleLbl="sibTrans2D1" presStyleIdx="2" presStyleCnt="3"/>
      <dgm:spPr/>
      <dgm:t>
        <a:bodyPr/>
        <a:lstStyle/>
        <a:p>
          <a:endParaRPr lang="hu-HU"/>
        </a:p>
      </dgm:t>
    </dgm:pt>
  </dgm:ptLst>
  <dgm:cxnLst>
    <dgm:cxn modelId="{79F0C438-8598-436B-B84F-68C0CB35150F}" type="presOf" srcId="{60C10524-93C7-43B5-BF45-E71BEBDD5938}" destId="{451AEAF2-9C1D-497B-A451-AC98F96525D7}" srcOrd="0" destOrd="0" presId="urn:microsoft.com/office/officeart/2005/8/layout/cycle2"/>
    <dgm:cxn modelId="{6D8CCB75-73B9-4932-B1A6-CA9598D35E8D}" srcId="{9F2035D1-0421-40AA-A476-FBF45777FC91}" destId="{60C10524-93C7-43B5-BF45-E71BEBDD5938}" srcOrd="2" destOrd="0" parTransId="{E154754F-7991-43E3-A2E8-33254EC582A1}" sibTransId="{E2DD9748-7BAC-42C3-B785-9C488F3E3CBC}"/>
    <dgm:cxn modelId="{86D8D39F-4AA3-4FA1-923A-86139860AAA1}" type="presOf" srcId="{9F2035D1-0421-40AA-A476-FBF45777FC91}" destId="{A30E7F13-A1D4-43B2-B0D6-AC5190A4C398}" srcOrd="0" destOrd="0" presId="urn:microsoft.com/office/officeart/2005/8/layout/cycle2"/>
    <dgm:cxn modelId="{E90A3601-54D9-4D2C-BCE3-54A92E10A488}" type="presOf" srcId="{D33FC4ED-C4E0-450D-B4F5-609DAD36A7A0}" destId="{C7F59625-2B0F-4D0C-B3E4-51C91C2E8405}" srcOrd="0" destOrd="0" presId="urn:microsoft.com/office/officeart/2005/8/layout/cycle2"/>
    <dgm:cxn modelId="{45F1B804-F30E-4EBA-A0BB-4C0DF43871C7}" type="presOf" srcId="{48D8A31D-D061-4739-A693-73962F1EC524}" destId="{13C4E5B7-4941-420E-BE41-BDE1AF985F29}" srcOrd="0" destOrd="0" presId="urn:microsoft.com/office/officeart/2005/8/layout/cycle2"/>
    <dgm:cxn modelId="{5ED798A1-E629-4F03-ABB4-A150930F7317}" srcId="{9F2035D1-0421-40AA-A476-FBF45777FC91}" destId="{48D8A31D-D061-4739-A693-73962F1EC524}" srcOrd="0" destOrd="0" parTransId="{858EA5C1-AB56-48CB-AA6E-3D4CE06C5A44}" sibTransId="{1E655853-27ED-42A2-AE80-95DAE7F633E4}"/>
    <dgm:cxn modelId="{2973AE12-3E24-4018-B7FC-86EF9DA47A48}" type="presOf" srcId="{E2DD9748-7BAC-42C3-B785-9C488F3E3CBC}" destId="{0629E2CF-1904-4E73-9E18-7D9FD913CB7E}" srcOrd="1" destOrd="0" presId="urn:microsoft.com/office/officeart/2005/8/layout/cycle2"/>
    <dgm:cxn modelId="{0573F52C-551D-4F44-A72A-BE30B781B921}" type="presOf" srcId="{E2DD9748-7BAC-42C3-B785-9C488F3E3CBC}" destId="{0DE9FA60-501B-456B-B0C0-47A3B25B7EC9}" srcOrd="0" destOrd="0" presId="urn:microsoft.com/office/officeart/2005/8/layout/cycle2"/>
    <dgm:cxn modelId="{466932AE-8C56-4BBC-9DCC-29956B290A28}" type="presOf" srcId="{1E655853-27ED-42A2-AE80-95DAE7F633E4}" destId="{FF5E6634-B1E2-4EA7-AFC7-A0FAB58AEABC}" srcOrd="0" destOrd="0" presId="urn:microsoft.com/office/officeart/2005/8/layout/cycle2"/>
    <dgm:cxn modelId="{BB8D8747-AB55-4209-B412-1D046D439B14}" type="presOf" srcId="{1E655853-27ED-42A2-AE80-95DAE7F633E4}" destId="{90CA4392-ABF7-4289-B95B-70197F4215CE}" srcOrd="1" destOrd="0" presId="urn:microsoft.com/office/officeart/2005/8/layout/cycle2"/>
    <dgm:cxn modelId="{A0390CFA-021A-48D3-AF73-74EA39263BF9}" srcId="{9F2035D1-0421-40AA-A476-FBF45777FC91}" destId="{D33FC4ED-C4E0-450D-B4F5-609DAD36A7A0}" srcOrd="1" destOrd="0" parTransId="{CDF3E289-F386-4B61-AC8F-D70E0BB52E88}" sibTransId="{26EABAD9-E9EB-457F-9176-4DF9FA3D7A63}"/>
    <dgm:cxn modelId="{C807963F-9FF6-4C98-9829-07E06D0241C0}" type="presOf" srcId="{26EABAD9-E9EB-457F-9176-4DF9FA3D7A63}" destId="{81C7442D-E1C7-4216-81C8-0D5992479802}" srcOrd="0" destOrd="0" presId="urn:microsoft.com/office/officeart/2005/8/layout/cycle2"/>
    <dgm:cxn modelId="{C05DF9C7-1A9A-4F77-8805-CB36F88BF1DD}" type="presOf" srcId="{26EABAD9-E9EB-457F-9176-4DF9FA3D7A63}" destId="{87E170D0-7693-45B3-AFF9-B31B039071AF}" srcOrd="1" destOrd="0" presId="urn:microsoft.com/office/officeart/2005/8/layout/cycle2"/>
    <dgm:cxn modelId="{FF52087F-AB1A-49AE-BE3A-C10227A23E74}" type="presParOf" srcId="{A30E7F13-A1D4-43B2-B0D6-AC5190A4C398}" destId="{13C4E5B7-4941-420E-BE41-BDE1AF985F29}" srcOrd="0" destOrd="0" presId="urn:microsoft.com/office/officeart/2005/8/layout/cycle2"/>
    <dgm:cxn modelId="{EE998B8A-8BEB-4853-A90A-F568D90B81D9}" type="presParOf" srcId="{A30E7F13-A1D4-43B2-B0D6-AC5190A4C398}" destId="{FF5E6634-B1E2-4EA7-AFC7-A0FAB58AEABC}" srcOrd="1" destOrd="0" presId="urn:microsoft.com/office/officeart/2005/8/layout/cycle2"/>
    <dgm:cxn modelId="{78F0681C-A538-4DDA-9C4D-C90377255C97}" type="presParOf" srcId="{FF5E6634-B1E2-4EA7-AFC7-A0FAB58AEABC}" destId="{90CA4392-ABF7-4289-B95B-70197F4215CE}" srcOrd="0" destOrd="0" presId="urn:microsoft.com/office/officeart/2005/8/layout/cycle2"/>
    <dgm:cxn modelId="{C72E1A07-8FD4-4405-82BB-D7B287A2DC20}" type="presParOf" srcId="{A30E7F13-A1D4-43B2-B0D6-AC5190A4C398}" destId="{C7F59625-2B0F-4D0C-B3E4-51C91C2E8405}" srcOrd="2" destOrd="0" presId="urn:microsoft.com/office/officeart/2005/8/layout/cycle2"/>
    <dgm:cxn modelId="{3A346DD6-3A9A-4B37-82BC-5867C0828808}" type="presParOf" srcId="{A30E7F13-A1D4-43B2-B0D6-AC5190A4C398}" destId="{81C7442D-E1C7-4216-81C8-0D5992479802}" srcOrd="3" destOrd="0" presId="urn:microsoft.com/office/officeart/2005/8/layout/cycle2"/>
    <dgm:cxn modelId="{0AE9B50A-1123-4586-B5E6-D6750EBB7D20}" type="presParOf" srcId="{81C7442D-E1C7-4216-81C8-0D5992479802}" destId="{87E170D0-7693-45B3-AFF9-B31B039071AF}" srcOrd="0" destOrd="0" presId="urn:microsoft.com/office/officeart/2005/8/layout/cycle2"/>
    <dgm:cxn modelId="{B7FADBF8-4CBA-471D-9248-50E2C6ECCB4C}" type="presParOf" srcId="{A30E7F13-A1D4-43B2-B0D6-AC5190A4C398}" destId="{451AEAF2-9C1D-497B-A451-AC98F96525D7}" srcOrd="4" destOrd="0" presId="urn:microsoft.com/office/officeart/2005/8/layout/cycle2"/>
    <dgm:cxn modelId="{47831AAD-3277-4848-833D-22D8948EE106}" type="presParOf" srcId="{A30E7F13-A1D4-43B2-B0D6-AC5190A4C398}" destId="{0DE9FA60-501B-456B-B0C0-47A3B25B7EC9}" srcOrd="5" destOrd="0" presId="urn:microsoft.com/office/officeart/2005/8/layout/cycle2"/>
    <dgm:cxn modelId="{15C4551D-3539-4FBF-95D1-FF4D605F14C0}" type="presParOf" srcId="{0DE9FA60-501B-456B-B0C0-47A3B25B7EC9}" destId="{0629E2CF-1904-4E73-9E18-7D9FD913CB7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ACBD0B-AE6C-42C6-A6DC-E746A9BC422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919C2E9-423D-4E85-A175-DD9DECEF23A6}">
      <dgm:prSet phldrT="[Szöveg]"/>
      <dgm:spPr>
        <a:solidFill>
          <a:srgbClr val="3498DB">
            <a:alpha val="50000"/>
          </a:srgbClr>
        </a:solidFill>
        <a:ln>
          <a:solidFill>
            <a:srgbClr val="ECF0F1"/>
          </a:solidFill>
        </a:ln>
      </dgm:spPr>
      <dgm:t>
        <a:bodyPr/>
        <a:lstStyle/>
        <a:p>
          <a:endParaRPr lang="hu-HU" b="1" dirty="0" smtClean="0">
            <a:ln>
              <a:solidFill>
                <a:schemeClr val="bg1">
                  <a:lumMod val="95000"/>
                </a:schemeClr>
              </a:solidFill>
            </a:ln>
            <a:solidFill>
              <a:schemeClr val="bg1"/>
            </a:solidFill>
          </a:endParaRPr>
        </a:p>
        <a:p>
          <a:r>
            <a:rPr lang="hu-HU" b="1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MEGVALÓSÍTHATÓ</a:t>
          </a:r>
        </a:p>
        <a:p>
          <a:r>
            <a:rPr lang="hu-HU" b="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1-4 </a:t>
          </a:r>
          <a:r>
            <a:rPr lang="hu-HU" b="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hét alatt</a:t>
          </a:r>
          <a:endParaRPr lang="hu-HU" b="0" dirty="0">
            <a:ln>
              <a:solidFill>
                <a:schemeClr val="bg1">
                  <a:lumMod val="95000"/>
                </a:schemeClr>
              </a:solidFill>
            </a:ln>
            <a:solidFill>
              <a:schemeClr val="bg1"/>
            </a:solidFill>
          </a:endParaRPr>
        </a:p>
      </dgm:t>
    </dgm:pt>
    <dgm:pt modelId="{9F2768C5-FFC0-4C40-8466-818899368566}" type="parTrans" cxnId="{4C80313D-EB0E-4E98-A3EE-41B049B9571C}">
      <dgm:prSet/>
      <dgm:spPr/>
      <dgm:t>
        <a:bodyPr/>
        <a:lstStyle/>
        <a:p>
          <a:endParaRPr lang="hu-HU" b="1"/>
        </a:p>
      </dgm:t>
    </dgm:pt>
    <dgm:pt modelId="{B6AA3CE9-54BB-4E49-8E34-401951CBC9AE}" type="sibTrans" cxnId="{4C80313D-EB0E-4E98-A3EE-41B049B9571C}">
      <dgm:prSet/>
      <dgm:spPr/>
      <dgm:t>
        <a:bodyPr/>
        <a:lstStyle/>
        <a:p>
          <a:endParaRPr lang="hu-HU" b="1"/>
        </a:p>
      </dgm:t>
    </dgm:pt>
    <dgm:pt modelId="{B1110173-17C8-4EF1-A566-AC6AC0282F38}">
      <dgm:prSet phldrT="[Szöveg]"/>
      <dgm:spPr>
        <a:solidFill>
          <a:srgbClr val="3498DB">
            <a:alpha val="50000"/>
          </a:srgbClr>
        </a:solidFill>
        <a:ln>
          <a:solidFill>
            <a:srgbClr val="ECF0F1"/>
          </a:solidFill>
        </a:ln>
      </dgm:spPr>
      <dgm:t>
        <a:bodyPr/>
        <a:lstStyle/>
        <a:p>
          <a:r>
            <a:rPr lang="hu-HU" b="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mérhetően</a:t>
          </a:r>
        </a:p>
        <a:p>
          <a:r>
            <a:rPr lang="hu-HU" b="1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KÍVÁNATOS</a:t>
          </a:r>
          <a:endParaRPr lang="hu-HU" b="1" dirty="0" smtClean="0">
            <a:ln>
              <a:solidFill>
                <a:schemeClr val="bg1">
                  <a:lumMod val="95000"/>
                </a:schemeClr>
              </a:solidFill>
            </a:ln>
            <a:solidFill>
              <a:schemeClr val="bg1"/>
            </a:solidFill>
          </a:endParaRPr>
        </a:p>
      </dgm:t>
    </dgm:pt>
    <dgm:pt modelId="{0D1C0615-A5BF-4D1C-8F34-A52B6ED3053D}" type="parTrans" cxnId="{79CA1F2A-0D57-424D-9B77-F3AB9C589EDD}">
      <dgm:prSet/>
      <dgm:spPr/>
      <dgm:t>
        <a:bodyPr/>
        <a:lstStyle/>
        <a:p>
          <a:endParaRPr lang="hu-HU" b="1"/>
        </a:p>
      </dgm:t>
    </dgm:pt>
    <dgm:pt modelId="{BA91343D-F687-4013-B136-839F13E08353}" type="sibTrans" cxnId="{79CA1F2A-0D57-424D-9B77-F3AB9C589EDD}">
      <dgm:prSet/>
      <dgm:spPr/>
      <dgm:t>
        <a:bodyPr/>
        <a:lstStyle/>
        <a:p>
          <a:endParaRPr lang="hu-HU" b="1"/>
        </a:p>
      </dgm:t>
    </dgm:pt>
    <dgm:pt modelId="{EE5D9972-0318-4ABC-B97C-D73BF14E67A6}">
      <dgm:prSet phldrT="[Szöveg]"/>
      <dgm:spPr>
        <a:solidFill>
          <a:srgbClr val="3498DB">
            <a:alpha val="50000"/>
          </a:srgbClr>
        </a:solidFill>
        <a:ln>
          <a:solidFill>
            <a:srgbClr val="ECF0F1"/>
          </a:solidFill>
        </a:ln>
      </dgm:spPr>
      <dgm:t>
        <a:bodyPr/>
        <a:lstStyle/>
        <a:p>
          <a:r>
            <a:rPr lang="hu-HU" b="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önmagában</a:t>
          </a:r>
          <a:endParaRPr lang="hu-HU" b="1" dirty="0" smtClean="0">
            <a:ln>
              <a:solidFill>
                <a:schemeClr val="bg1">
                  <a:lumMod val="95000"/>
                </a:schemeClr>
              </a:solidFill>
            </a:ln>
            <a:solidFill>
              <a:schemeClr val="bg1"/>
            </a:solidFill>
          </a:endParaRPr>
        </a:p>
        <a:p>
          <a:r>
            <a:rPr lang="hu-HU" b="1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ÉLETKÉPES</a:t>
          </a:r>
          <a:endParaRPr lang="hu-HU" b="0" dirty="0">
            <a:ln>
              <a:solidFill>
                <a:schemeClr val="bg1">
                  <a:lumMod val="95000"/>
                </a:schemeClr>
              </a:solidFill>
            </a:ln>
            <a:solidFill>
              <a:schemeClr val="bg1"/>
            </a:solidFill>
          </a:endParaRPr>
        </a:p>
      </dgm:t>
    </dgm:pt>
    <dgm:pt modelId="{183C64A1-6325-4CF0-BA85-CE06CD1A1201}" type="parTrans" cxnId="{F18793F1-D4CC-4BC3-A051-4F3E9706864F}">
      <dgm:prSet/>
      <dgm:spPr/>
      <dgm:t>
        <a:bodyPr/>
        <a:lstStyle/>
        <a:p>
          <a:endParaRPr lang="hu-HU" b="1"/>
        </a:p>
      </dgm:t>
    </dgm:pt>
    <dgm:pt modelId="{426BEE41-7E0F-4B3F-977D-097590A20285}" type="sibTrans" cxnId="{F18793F1-D4CC-4BC3-A051-4F3E9706864F}">
      <dgm:prSet/>
      <dgm:spPr/>
      <dgm:t>
        <a:bodyPr/>
        <a:lstStyle/>
        <a:p>
          <a:endParaRPr lang="hu-HU" b="1"/>
        </a:p>
      </dgm:t>
    </dgm:pt>
    <dgm:pt modelId="{C6AD134E-A543-49C7-AE6F-A2F05EFD0208}" type="pres">
      <dgm:prSet presAssocID="{8EACBD0B-AE6C-42C6-A6DC-E746A9BC4220}" presName="compositeShape" presStyleCnt="0">
        <dgm:presLayoutVars>
          <dgm:chMax val="7"/>
          <dgm:dir/>
          <dgm:resizeHandles val="exact"/>
        </dgm:presLayoutVars>
      </dgm:prSet>
      <dgm:spPr/>
    </dgm:pt>
    <dgm:pt modelId="{84C64D2C-9FDE-42EF-B4AC-287900ED6D71}" type="pres">
      <dgm:prSet presAssocID="{E919C2E9-423D-4E85-A175-DD9DECEF23A6}" presName="circ1" presStyleLbl="vennNode1" presStyleIdx="0" presStyleCnt="3"/>
      <dgm:spPr/>
      <dgm:t>
        <a:bodyPr/>
        <a:lstStyle/>
        <a:p>
          <a:endParaRPr lang="hu-HU"/>
        </a:p>
      </dgm:t>
    </dgm:pt>
    <dgm:pt modelId="{EECC73CA-210D-4959-8CA3-CBB1F299C33E}" type="pres">
      <dgm:prSet presAssocID="{E919C2E9-423D-4E85-A175-DD9DECEF23A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D03F896-A0DB-457D-AAB1-F696CA9BAA7F}" type="pres">
      <dgm:prSet presAssocID="{B1110173-17C8-4EF1-A566-AC6AC0282F38}" presName="circ2" presStyleLbl="vennNode1" presStyleIdx="1" presStyleCnt="3"/>
      <dgm:spPr/>
      <dgm:t>
        <a:bodyPr/>
        <a:lstStyle/>
        <a:p>
          <a:endParaRPr lang="hu-HU"/>
        </a:p>
      </dgm:t>
    </dgm:pt>
    <dgm:pt modelId="{B9CB457D-779B-4B7A-B0FD-B86461789F55}" type="pres">
      <dgm:prSet presAssocID="{B1110173-17C8-4EF1-A566-AC6AC0282F3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0958ECA-712B-4021-A4D6-EE36F088A66A}" type="pres">
      <dgm:prSet presAssocID="{EE5D9972-0318-4ABC-B97C-D73BF14E67A6}" presName="circ3" presStyleLbl="vennNode1" presStyleIdx="2" presStyleCnt="3"/>
      <dgm:spPr/>
      <dgm:t>
        <a:bodyPr/>
        <a:lstStyle/>
        <a:p>
          <a:endParaRPr lang="hu-HU"/>
        </a:p>
      </dgm:t>
    </dgm:pt>
    <dgm:pt modelId="{7B8490E3-6A8F-49A2-BBE6-E28E3563958B}" type="pres">
      <dgm:prSet presAssocID="{EE5D9972-0318-4ABC-B97C-D73BF14E67A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C6909867-B484-4A8D-9954-9B76DCAEB113}" type="presOf" srcId="{E919C2E9-423D-4E85-A175-DD9DECEF23A6}" destId="{84C64D2C-9FDE-42EF-B4AC-287900ED6D71}" srcOrd="0" destOrd="0" presId="urn:microsoft.com/office/officeart/2005/8/layout/venn1"/>
    <dgm:cxn modelId="{193DD8DA-4EFC-4C4E-B109-5C148A8C1576}" type="presOf" srcId="{EE5D9972-0318-4ABC-B97C-D73BF14E67A6}" destId="{60958ECA-712B-4021-A4D6-EE36F088A66A}" srcOrd="0" destOrd="0" presId="urn:microsoft.com/office/officeart/2005/8/layout/venn1"/>
    <dgm:cxn modelId="{CC2B026C-87E5-45AA-BC42-B7DE05AB18DA}" type="presOf" srcId="{E919C2E9-423D-4E85-A175-DD9DECEF23A6}" destId="{EECC73CA-210D-4959-8CA3-CBB1F299C33E}" srcOrd="1" destOrd="0" presId="urn:microsoft.com/office/officeart/2005/8/layout/venn1"/>
    <dgm:cxn modelId="{358DCEC0-DC0B-48A6-90A5-46025C98FE0E}" type="presOf" srcId="{B1110173-17C8-4EF1-A566-AC6AC0282F38}" destId="{2D03F896-A0DB-457D-AAB1-F696CA9BAA7F}" srcOrd="0" destOrd="0" presId="urn:microsoft.com/office/officeart/2005/8/layout/venn1"/>
    <dgm:cxn modelId="{C059E202-1449-462E-B5D2-4C5991725B1E}" type="presOf" srcId="{8EACBD0B-AE6C-42C6-A6DC-E746A9BC4220}" destId="{C6AD134E-A543-49C7-AE6F-A2F05EFD0208}" srcOrd="0" destOrd="0" presId="urn:microsoft.com/office/officeart/2005/8/layout/venn1"/>
    <dgm:cxn modelId="{4C80313D-EB0E-4E98-A3EE-41B049B9571C}" srcId="{8EACBD0B-AE6C-42C6-A6DC-E746A9BC4220}" destId="{E919C2E9-423D-4E85-A175-DD9DECEF23A6}" srcOrd="0" destOrd="0" parTransId="{9F2768C5-FFC0-4C40-8466-818899368566}" sibTransId="{B6AA3CE9-54BB-4E49-8E34-401951CBC9AE}"/>
    <dgm:cxn modelId="{F18793F1-D4CC-4BC3-A051-4F3E9706864F}" srcId="{8EACBD0B-AE6C-42C6-A6DC-E746A9BC4220}" destId="{EE5D9972-0318-4ABC-B97C-D73BF14E67A6}" srcOrd="2" destOrd="0" parTransId="{183C64A1-6325-4CF0-BA85-CE06CD1A1201}" sibTransId="{426BEE41-7E0F-4B3F-977D-097590A20285}"/>
    <dgm:cxn modelId="{79CA1F2A-0D57-424D-9B77-F3AB9C589EDD}" srcId="{8EACBD0B-AE6C-42C6-A6DC-E746A9BC4220}" destId="{B1110173-17C8-4EF1-A566-AC6AC0282F38}" srcOrd="1" destOrd="0" parTransId="{0D1C0615-A5BF-4D1C-8F34-A52B6ED3053D}" sibTransId="{BA91343D-F687-4013-B136-839F13E08353}"/>
    <dgm:cxn modelId="{A29102BB-6B92-433F-B0AA-862999E720DB}" type="presOf" srcId="{EE5D9972-0318-4ABC-B97C-D73BF14E67A6}" destId="{7B8490E3-6A8F-49A2-BBE6-E28E3563958B}" srcOrd="1" destOrd="0" presId="urn:microsoft.com/office/officeart/2005/8/layout/venn1"/>
    <dgm:cxn modelId="{36AEEDF5-AEAB-4D1F-981D-EAE3F7314740}" type="presOf" srcId="{B1110173-17C8-4EF1-A566-AC6AC0282F38}" destId="{B9CB457D-779B-4B7A-B0FD-B86461789F55}" srcOrd="1" destOrd="0" presId="urn:microsoft.com/office/officeart/2005/8/layout/venn1"/>
    <dgm:cxn modelId="{C4A9D561-ACC4-463F-BF13-5C963A7F10C5}" type="presParOf" srcId="{C6AD134E-A543-49C7-AE6F-A2F05EFD0208}" destId="{84C64D2C-9FDE-42EF-B4AC-287900ED6D71}" srcOrd="0" destOrd="0" presId="urn:microsoft.com/office/officeart/2005/8/layout/venn1"/>
    <dgm:cxn modelId="{ECBC113F-FF1A-4837-86A8-184D32C2F56F}" type="presParOf" srcId="{C6AD134E-A543-49C7-AE6F-A2F05EFD0208}" destId="{EECC73CA-210D-4959-8CA3-CBB1F299C33E}" srcOrd="1" destOrd="0" presId="urn:microsoft.com/office/officeart/2005/8/layout/venn1"/>
    <dgm:cxn modelId="{22082F0A-054A-44CC-9F97-3A029B6420FA}" type="presParOf" srcId="{C6AD134E-A543-49C7-AE6F-A2F05EFD0208}" destId="{2D03F896-A0DB-457D-AAB1-F696CA9BAA7F}" srcOrd="2" destOrd="0" presId="urn:microsoft.com/office/officeart/2005/8/layout/venn1"/>
    <dgm:cxn modelId="{79687801-6DA0-48CE-A3BF-DE16EB0B186C}" type="presParOf" srcId="{C6AD134E-A543-49C7-AE6F-A2F05EFD0208}" destId="{B9CB457D-779B-4B7A-B0FD-B86461789F55}" srcOrd="3" destOrd="0" presId="urn:microsoft.com/office/officeart/2005/8/layout/venn1"/>
    <dgm:cxn modelId="{EB55A783-C422-4658-814B-1973682BE5F4}" type="presParOf" srcId="{C6AD134E-A543-49C7-AE6F-A2F05EFD0208}" destId="{60958ECA-712B-4021-A4D6-EE36F088A66A}" srcOrd="4" destOrd="0" presId="urn:microsoft.com/office/officeart/2005/8/layout/venn1"/>
    <dgm:cxn modelId="{C2061A5F-7BB3-4221-AA53-B9FE1A6ABCFC}" type="presParOf" srcId="{C6AD134E-A543-49C7-AE6F-A2F05EFD0208}" destId="{7B8490E3-6A8F-49A2-BBE6-E28E3563958B}" srcOrd="5" destOrd="0" presId="urn:microsoft.com/office/officeart/2005/8/layout/venn1"/>
  </dgm:cxnLst>
  <dgm:bg/>
  <dgm:whole>
    <a:ln>
      <a:solidFill>
        <a:srgbClr val="ECF0F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13E56-5E2B-4E30-BA0B-BFA2536F8AD6}">
      <dsp:nvSpPr>
        <dsp:cNvPr id="0" name=""/>
        <dsp:cNvSpPr/>
      </dsp:nvSpPr>
      <dsp:spPr>
        <a:xfrm rot="5400000">
          <a:off x="698532" y="956567"/>
          <a:ext cx="728912" cy="6103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BDC3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20B94-A84C-4D4F-9340-64B8B2E69ABF}">
      <dsp:nvSpPr>
        <dsp:cNvPr id="0" name=""/>
        <dsp:cNvSpPr/>
      </dsp:nvSpPr>
      <dsp:spPr>
        <a:xfrm>
          <a:off x="14860" y="38794"/>
          <a:ext cx="1785346" cy="858901"/>
        </a:xfrm>
        <a:prstGeom prst="roundRect">
          <a:avLst>
            <a:gd name="adj" fmla="val 16670"/>
          </a:avLst>
        </a:prstGeom>
        <a:solidFill>
          <a:srgbClr val="3498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0" kern="1200" dirty="0" smtClean="0"/>
            <a:t>Stratégia</a:t>
          </a:r>
          <a:endParaRPr lang="hu-HU" sz="2400" b="0" kern="1200" dirty="0"/>
        </a:p>
      </dsp:txBody>
      <dsp:txXfrm>
        <a:off x="56796" y="80730"/>
        <a:ext cx="1701474" cy="775029"/>
      </dsp:txXfrm>
    </dsp:sp>
    <dsp:sp modelId="{AD3E5A4C-5666-4CB7-BA40-2EFA035FFFF1}">
      <dsp:nvSpPr>
        <dsp:cNvPr id="0" name=""/>
        <dsp:cNvSpPr/>
      </dsp:nvSpPr>
      <dsp:spPr>
        <a:xfrm>
          <a:off x="2055631" y="120710"/>
          <a:ext cx="892445" cy="69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78611-47B8-4FE7-86AB-1AF9185E3CF5}">
      <dsp:nvSpPr>
        <dsp:cNvPr id="0" name=""/>
        <dsp:cNvSpPr/>
      </dsp:nvSpPr>
      <dsp:spPr>
        <a:xfrm rot="5400000">
          <a:off x="2066688" y="1921397"/>
          <a:ext cx="728912" cy="6103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BDC3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F7369-53EC-49ED-9136-4EBEF1BFCB2A}">
      <dsp:nvSpPr>
        <dsp:cNvPr id="0" name=""/>
        <dsp:cNvSpPr/>
      </dsp:nvSpPr>
      <dsp:spPr>
        <a:xfrm>
          <a:off x="1368148" y="1003624"/>
          <a:ext cx="1785346" cy="858901"/>
        </a:xfrm>
        <a:prstGeom prst="roundRect">
          <a:avLst>
            <a:gd name="adj" fmla="val 16670"/>
          </a:avLst>
        </a:prstGeom>
        <a:solidFill>
          <a:srgbClr val="3498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0" kern="1200" dirty="0" smtClean="0"/>
            <a:t>Tervezés</a:t>
          </a:r>
          <a:endParaRPr lang="hu-HU" sz="2400" b="0" kern="1200" dirty="0"/>
        </a:p>
      </dsp:txBody>
      <dsp:txXfrm>
        <a:off x="1410084" y="1045560"/>
        <a:ext cx="1701474" cy="775029"/>
      </dsp:txXfrm>
    </dsp:sp>
    <dsp:sp modelId="{B3AA2BD7-A906-4A73-B566-9D301ACB05E8}">
      <dsp:nvSpPr>
        <dsp:cNvPr id="0" name=""/>
        <dsp:cNvSpPr/>
      </dsp:nvSpPr>
      <dsp:spPr>
        <a:xfrm>
          <a:off x="3206982" y="1085540"/>
          <a:ext cx="892445" cy="69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56053-86E9-49F8-9365-D17D6E599813}">
      <dsp:nvSpPr>
        <dsp:cNvPr id="0" name=""/>
        <dsp:cNvSpPr/>
      </dsp:nvSpPr>
      <dsp:spPr>
        <a:xfrm rot="5400000">
          <a:off x="3434835" y="2886226"/>
          <a:ext cx="728912" cy="6103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BDC3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D3E84-87B3-41D1-9626-060CB07EE103}">
      <dsp:nvSpPr>
        <dsp:cNvPr id="0" name=""/>
        <dsp:cNvSpPr/>
      </dsp:nvSpPr>
      <dsp:spPr>
        <a:xfrm>
          <a:off x="2736308" y="1968454"/>
          <a:ext cx="1785346" cy="858901"/>
        </a:xfrm>
        <a:prstGeom prst="roundRect">
          <a:avLst>
            <a:gd name="adj" fmla="val 16670"/>
          </a:avLst>
        </a:prstGeom>
        <a:solidFill>
          <a:srgbClr val="3498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0" kern="1200" dirty="0" smtClean="0"/>
            <a:t>Design</a:t>
          </a:r>
          <a:endParaRPr lang="hu-HU" sz="2400" b="0" kern="1200" dirty="0"/>
        </a:p>
      </dsp:txBody>
      <dsp:txXfrm>
        <a:off x="2778244" y="2010390"/>
        <a:ext cx="1701474" cy="775029"/>
      </dsp:txXfrm>
    </dsp:sp>
    <dsp:sp modelId="{66F330A2-F6B3-442D-8B2D-32A6D6281A53}">
      <dsp:nvSpPr>
        <dsp:cNvPr id="0" name=""/>
        <dsp:cNvSpPr/>
      </dsp:nvSpPr>
      <dsp:spPr>
        <a:xfrm>
          <a:off x="4358333" y="2050370"/>
          <a:ext cx="892445" cy="69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FA3E7A-C817-4E10-85C7-D892EB7A0A36}">
      <dsp:nvSpPr>
        <dsp:cNvPr id="0" name=""/>
        <dsp:cNvSpPr/>
      </dsp:nvSpPr>
      <dsp:spPr>
        <a:xfrm rot="5400000">
          <a:off x="4802991" y="3851056"/>
          <a:ext cx="728912" cy="6103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BDC3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AA3F9-6E69-4D13-81FE-4E75E7524FF3}">
      <dsp:nvSpPr>
        <dsp:cNvPr id="0" name=""/>
        <dsp:cNvSpPr/>
      </dsp:nvSpPr>
      <dsp:spPr>
        <a:xfrm>
          <a:off x="4104457" y="2933284"/>
          <a:ext cx="1785346" cy="858901"/>
        </a:xfrm>
        <a:prstGeom prst="roundRect">
          <a:avLst>
            <a:gd name="adj" fmla="val 16670"/>
          </a:avLst>
        </a:prstGeom>
        <a:solidFill>
          <a:srgbClr val="3498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0" kern="1200" dirty="0" smtClean="0"/>
            <a:t>Kódolás</a:t>
          </a:r>
          <a:endParaRPr lang="hu-HU" sz="2400" b="0" kern="1200" dirty="0"/>
        </a:p>
      </dsp:txBody>
      <dsp:txXfrm>
        <a:off x="4146393" y="2975220"/>
        <a:ext cx="1701474" cy="775029"/>
      </dsp:txXfrm>
    </dsp:sp>
    <dsp:sp modelId="{14E53A9A-56FF-4EAD-AD85-400F4DE4063C}">
      <dsp:nvSpPr>
        <dsp:cNvPr id="0" name=""/>
        <dsp:cNvSpPr/>
      </dsp:nvSpPr>
      <dsp:spPr>
        <a:xfrm>
          <a:off x="5509685" y="3015200"/>
          <a:ext cx="892445" cy="69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94637-2B32-466C-AD97-9C8E80AA61EC}">
      <dsp:nvSpPr>
        <dsp:cNvPr id="0" name=""/>
        <dsp:cNvSpPr/>
      </dsp:nvSpPr>
      <dsp:spPr>
        <a:xfrm rot="5400000">
          <a:off x="6171138" y="4815886"/>
          <a:ext cx="728912" cy="6103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BDC3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D4DD4-7678-4289-9DCB-87251C7B94C0}">
      <dsp:nvSpPr>
        <dsp:cNvPr id="0" name=""/>
        <dsp:cNvSpPr/>
      </dsp:nvSpPr>
      <dsp:spPr>
        <a:xfrm>
          <a:off x="5472605" y="3898114"/>
          <a:ext cx="1785346" cy="858901"/>
        </a:xfrm>
        <a:prstGeom prst="roundRect">
          <a:avLst>
            <a:gd name="adj" fmla="val 16670"/>
          </a:avLst>
        </a:prstGeom>
        <a:solidFill>
          <a:srgbClr val="3498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0" kern="1200" dirty="0" smtClean="0"/>
            <a:t>Tesztelés</a:t>
          </a:r>
          <a:endParaRPr lang="hu-HU" sz="2400" b="0" kern="1200" dirty="0"/>
        </a:p>
      </dsp:txBody>
      <dsp:txXfrm>
        <a:off x="5514541" y="3940050"/>
        <a:ext cx="1701474" cy="775029"/>
      </dsp:txXfrm>
    </dsp:sp>
    <dsp:sp modelId="{ED811C54-9325-4F05-8B6C-6E324059CE39}">
      <dsp:nvSpPr>
        <dsp:cNvPr id="0" name=""/>
        <dsp:cNvSpPr/>
      </dsp:nvSpPr>
      <dsp:spPr>
        <a:xfrm>
          <a:off x="6661036" y="3980029"/>
          <a:ext cx="892445" cy="69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9CFF8-4243-488A-98A3-7F6023A0CFDA}">
      <dsp:nvSpPr>
        <dsp:cNvPr id="0" name=""/>
        <dsp:cNvSpPr/>
      </dsp:nvSpPr>
      <dsp:spPr>
        <a:xfrm>
          <a:off x="6855613" y="4862943"/>
          <a:ext cx="1785346" cy="858901"/>
        </a:xfrm>
        <a:prstGeom prst="roundRect">
          <a:avLst>
            <a:gd name="adj" fmla="val 16670"/>
          </a:avLst>
        </a:prstGeom>
        <a:solidFill>
          <a:srgbClr val="3498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0" kern="1200" dirty="0" smtClean="0"/>
            <a:t>Élesítés</a:t>
          </a:r>
          <a:endParaRPr lang="hu-HU" sz="2400" b="0" kern="1200" dirty="0"/>
        </a:p>
      </dsp:txBody>
      <dsp:txXfrm>
        <a:off x="6897549" y="4904879"/>
        <a:ext cx="1701474" cy="775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60E0F-8BC4-487C-AA09-583A7827715B}">
      <dsp:nvSpPr>
        <dsp:cNvPr id="0" name=""/>
        <dsp:cNvSpPr/>
      </dsp:nvSpPr>
      <dsp:spPr>
        <a:xfrm>
          <a:off x="3443733" y="1076"/>
          <a:ext cx="1342132" cy="1342132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KÉRDÉS</a:t>
          </a:r>
        </a:p>
      </dsp:txBody>
      <dsp:txXfrm>
        <a:off x="3640284" y="197627"/>
        <a:ext cx="949030" cy="949030"/>
      </dsp:txXfrm>
    </dsp:sp>
    <dsp:sp modelId="{CECAACBD-DBE6-4B36-B3DF-8376347762B6}">
      <dsp:nvSpPr>
        <dsp:cNvPr id="0" name=""/>
        <dsp:cNvSpPr/>
      </dsp:nvSpPr>
      <dsp:spPr>
        <a:xfrm rot="1542857">
          <a:off x="4835296" y="878628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>
        <a:off x="4840601" y="945978"/>
        <a:ext cx="250008" cy="271781"/>
      </dsp:txXfrm>
    </dsp:sp>
    <dsp:sp modelId="{EB4C42FE-1AFD-4138-A333-13E7FBADA365}">
      <dsp:nvSpPr>
        <dsp:cNvPr id="0" name=""/>
        <dsp:cNvSpPr/>
      </dsp:nvSpPr>
      <dsp:spPr>
        <a:xfrm>
          <a:off x="5260095" y="875789"/>
          <a:ext cx="1342132" cy="1342132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KUTATÁS</a:t>
          </a:r>
          <a:endParaRPr lang="hu-HU" sz="1400" b="1" kern="1200" dirty="0"/>
        </a:p>
      </dsp:txBody>
      <dsp:txXfrm>
        <a:off x="5456646" y="1072340"/>
        <a:ext cx="949030" cy="949030"/>
      </dsp:txXfrm>
    </dsp:sp>
    <dsp:sp modelId="{6BA9396F-E6D9-42D6-8BF9-F19F5C6D83CD}">
      <dsp:nvSpPr>
        <dsp:cNvPr id="0" name=""/>
        <dsp:cNvSpPr/>
      </dsp:nvSpPr>
      <dsp:spPr>
        <a:xfrm rot="4628571">
          <a:off x="5974636" y="2293247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>
        <a:off x="6016288" y="2331611"/>
        <a:ext cx="250008" cy="271781"/>
      </dsp:txXfrm>
    </dsp:sp>
    <dsp:sp modelId="{7B792E13-7813-413D-B367-25D1FF0D19F6}">
      <dsp:nvSpPr>
        <dsp:cNvPr id="0" name=""/>
        <dsp:cNvSpPr/>
      </dsp:nvSpPr>
      <dsp:spPr>
        <a:xfrm>
          <a:off x="5708699" y="2841252"/>
          <a:ext cx="1342132" cy="1342132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HIPOTÉZIS</a:t>
          </a:r>
          <a:endParaRPr lang="hu-HU" sz="1400" b="1" kern="1200" dirty="0"/>
        </a:p>
      </dsp:txBody>
      <dsp:txXfrm>
        <a:off x="5905250" y="3037803"/>
        <a:ext cx="949030" cy="949030"/>
      </dsp:txXfrm>
    </dsp:sp>
    <dsp:sp modelId="{6C5FD60F-3DE3-4098-9022-BBAC44716E6C}">
      <dsp:nvSpPr>
        <dsp:cNvPr id="0" name=""/>
        <dsp:cNvSpPr/>
      </dsp:nvSpPr>
      <dsp:spPr>
        <a:xfrm rot="7714286">
          <a:off x="5579009" y="4066020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 rot="10800000">
        <a:off x="5665984" y="4114729"/>
        <a:ext cx="250008" cy="271781"/>
      </dsp:txXfrm>
    </dsp:sp>
    <dsp:sp modelId="{D3966977-4EE5-46C2-9877-AAEC8E81E5D9}">
      <dsp:nvSpPr>
        <dsp:cNvPr id="0" name=""/>
        <dsp:cNvSpPr/>
      </dsp:nvSpPr>
      <dsp:spPr>
        <a:xfrm>
          <a:off x="4451738" y="4417431"/>
          <a:ext cx="1342132" cy="1342132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TESZTELÉS</a:t>
          </a:r>
          <a:endParaRPr lang="hu-HU" sz="1400" b="1" kern="1200" dirty="0"/>
        </a:p>
      </dsp:txBody>
      <dsp:txXfrm>
        <a:off x="4648289" y="4613982"/>
        <a:ext cx="949030" cy="949030"/>
      </dsp:txXfrm>
    </dsp:sp>
    <dsp:sp modelId="{BE4DC24B-DA65-4CC7-8800-0E491173C58D}">
      <dsp:nvSpPr>
        <dsp:cNvPr id="0" name=""/>
        <dsp:cNvSpPr/>
      </dsp:nvSpPr>
      <dsp:spPr>
        <a:xfrm rot="10800000">
          <a:off x="3946330" y="4862012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 rot="10800000">
        <a:off x="4053476" y="4952606"/>
        <a:ext cx="250008" cy="271781"/>
      </dsp:txXfrm>
    </dsp:sp>
    <dsp:sp modelId="{5823C900-48CE-4B98-86FE-B8D0FA16517D}">
      <dsp:nvSpPr>
        <dsp:cNvPr id="0" name=""/>
        <dsp:cNvSpPr/>
      </dsp:nvSpPr>
      <dsp:spPr>
        <a:xfrm>
          <a:off x="2435729" y="4417431"/>
          <a:ext cx="1342132" cy="1342132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ELEMZÉS</a:t>
          </a:r>
          <a:endParaRPr lang="hu-HU" sz="1400" b="1" kern="1200" dirty="0"/>
        </a:p>
      </dsp:txBody>
      <dsp:txXfrm>
        <a:off x="2632280" y="4613982"/>
        <a:ext cx="949030" cy="949030"/>
      </dsp:txXfrm>
    </dsp:sp>
    <dsp:sp modelId="{06E8FB85-DEC1-4E30-BBD9-32FD5F01FA72}">
      <dsp:nvSpPr>
        <dsp:cNvPr id="0" name=""/>
        <dsp:cNvSpPr/>
      </dsp:nvSpPr>
      <dsp:spPr>
        <a:xfrm rot="13885714">
          <a:off x="2306040" y="4081826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 rot="10800000">
        <a:off x="2393015" y="4214305"/>
        <a:ext cx="250008" cy="271781"/>
      </dsp:txXfrm>
    </dsp:sp>
    <dsp:sp modelId="{0764A392-AFAC-4106-9BD8-E09A2B913D1F}">
      <dsp:nvSpPr>
        <dsp:cNvPr id="0" name=""/>
        <dsp:cNvSpPr/>
      </dsp:nvSpPr>
      <dsp:spPr>
        <a:xfrm>
          <a:off x="1178768" y="2841252"/>
          <a:ext cx="1342132" cy="1342132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KONKLÚZIÓ</a:t>
          </a:r>
          <a:endParaRPr lang="hu-HU" sz="1400" b="1" kern="1200" dirty="0"/>
        </a:p>
      </dsp:txBody>
      <dsp:txXfrm>
        <a:off x="1375319" y="3037803"/>
        <a:ext cx="949030" cy="949030"/>
      </dsp:txXfrm>
    </dsp:sp>
    <dsp:sp modelId="{DB11F3EB-1A5F-49B7-9A9A-32965F63A937}">
      <dsp:nvSpPr>
        <dsp:cNvPr id="0" name=""/>
        <dsp:cNvSpPr/>
      </dsp:nvSpPr>
      <dsp:spPr>
        <a:xfrm rot="16971429">
          <a:off x="1893310" y="2312957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>
        <a:off x="1934962" y="2455781"/>
        <a:ext cx="250008" cy="271781"/>
      </dsp:txXfrm>
    </dsp:sp>
    <dsp:sp modelId="{A76FA22F-43DB-4EFA-934B-E6FAD60657C0}">
      <dsp:nvSpPr>
        <dsp:cNvPr id="0" name=""/>
        <dsp:cNvSpPr/>
      </dsp:nvSpPr>
      <dsp:spPr>
        <a:xfrm>
          <a:off x="1627372" y="875789"/>
          <a:ext cx="1342132" cy="1342132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PUBLIKÁCIÓ</a:t>
          </a:r>
          <a:endParaRPr lang="hu-HU" sz="1400" b="1" kern="1200" dirty="0"/>
        </a:p>
      </dsp:txBody>
      <dsp:txXfrm>
        <a:off x="1823923" y="1072340"/>
        <a:ext cx="949030" cy="949030"/>
      </dsp:txXfrm>
    </dsp:sp>
    <dsp:sp modelId="{DEA52A75-1F2E-4684-BD45-40B5038921EF}">
      <dsp:nvSpPr>
        <dsp:cNvPr id="0" name=""/>
        <dsp:cNvSpPr/>
      </dsp:nvSpPr>
      <dsp:spPr>
        <a:xfrm rot="20057143">
          <a:off x="3018935" y="887399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>
        <a:off x="3024240" y="1001237"/>
        <a:ext cx="250008" cy="2717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60E0F-8BC4-487C-AA09-583A7827715B}">
      <dsp:nvSpPr>
        <dsp:cNvPr id="0" name=""/>
        <dsp:cNvSpPr/>
      </dsp:nvSpPr>
      <dsp:spPr>
        <a:xfrm>
          <a:off x="3443733" y="1076"/>
          <a:ext cx="1342132" cy="1342132"/>
        </a:xfrm>
        <a:prstGeom prst="ellipse">
          <a:avLst/>
        </a:prstGeom>
        <a:solidFill>
          <a:srgbClr val="BDC3C7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solidFill>
                <a:schemeClr val="bg1">
                  <a:lumMod val="85000"/>
                </a:schemeClr>
              </a:solidFill>
            </a:rPr>
            <a:t>KÉRDÉS</a:t>
          </a:r>
        </a:p>
      </dsp:txBody>
      <dsp:txXfrm>
        <a:off x="3640284" y="197627"/>
        <a:ext cx="949030" cy="949030"/>
      </dsp:txXfrm>
    </dsp:sp>
    <dsp:sp modelId="{CECAACBD-DBE6-4B36-B3DF-8376347762B6}">
      <dsp:nvSpPr>
        <dsp:cNvPr id="0" name=""/>
        <dsp:cNvSpPr/>
      </dsp:nvSpPr>
      <dsp:spPr>
        <a:xfrm rot="1542857">
          <a:off x="4835296" y="878628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ECF0F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>
        <a:off x="4840601" y="945978"/>
        <a:ext cx="250008" cy="271781"/>
      </dsp:txXfrm>
    </dsp:sp>
    <dsp:sp modelId="{EB4C42FE-1AFD-4138-A333-13E7FBADA365}">
      <dsp:nvSpPr>
        <dsp:cNvPr id="0" name=""/>
        <dsp:cNvSpPr/>
      </dsp:nvSpPr>
      <dsp:spPr>
        <a:xfrm>
          <a:off x="5260095" y="875789"/>
          <a:ext cx="1342132" cy="1342132"/>
        </a:xfrm>
        <a:prstGeom prst="ellipse">
          <a:avLst/>
        </a:prstGeom>
        <a:solidFill>
          <a:srgbClr val="BDC3C7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solidFill>
                <a:schemeClr val="bg1">
                  <a:lumMod val="85000"/>
                </a:schemeClr>
              </a:solidFill>
            </a:rPr>
            <a:t>KUTATÁS</a:t>
          </a:r>
          <a:endParaRPr lang="hu-HU" sz="1400" b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5456646" y="1072340"/>
        <a:ext cx="949030" cy="949030"/>
      </dsp:txXfrm>
    </dsp:sp>
    <dsp:sp modelId="{6BA9396F-E6D9-42D6-8BF9-F19F5C6D83CD}">
      <dsp:nvSpPr>
        <dsp:cNvPr id="0" name=""/>
        <dsp:cNvSpPr/>
      </dsp:nvSpPr>
      <dsp:spPr>
        <a:xfrm rot="4628571">
          <a:off x="5974636" y="2293247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ECF0F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>
        <a:off x="6016288" y="2331611"/>
        <a:ext cx="250008" cy="271781"/>
      </dsp:txXfrm>
    </dsp:sp>
    <dsp:sp modelId="{7B792E13-7813-413D-B367-25D1FF0D19F6}">
      <dsp:nvSpPr>
        <dsp:cNvPr id="0" name=""/>
        <dsp:cNvSpPr/>
      </dsp:nvSpPr>
      <dsp:spPr>
        <a:xfrm>
          <a:off x="5708699" y="2841252"/>
          <a:ext cx="1342132" cy="1342132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HIPOTÉZIS</a:t>
          </a:r>
          <a:endParaRPr lang="hu-HU" sz="1400" b="1" kern="1200" dirty="0"/>
        </a:p>
      </dsp:txBody>
      <dsp:txXfrm>
        <a:off x="5905250" y="3037803"/>
        <a:ext cx="949030" cy="949030"/>
      </dsp:txXfrm>
    </dsp:sp>
    <dsp:sp modelId="{6C5FD60F-3DE3-4098-9022-BBAC44716E6C}">
      <dsp:nvSpPr>
        <dsp:cNvPr id="0" name=""/>
        <dsp:cNvSpPr/>
      </dsp:nvSpPr>
      <dsp:spPr>
        <a:xfrm rot="7714286">
          <a:off x="5579009" y="4066020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 rot="10800000">
        <a:off x="5665984" y="4114729"/>
        <a:ext cx="250008" cy="271781"/>
      </dsp:txXfrm>
    </dsp:sp>
    <dsp:sp modelId="{D3966977-4EE5-46C2-9877-AAEC8E81E5D9}">
      <dsp:nvSpPr>
        <dsp:cNvPr id="0" name=""/>
        <dsp:cNvSpPr/>
      </dsp:nvSpPr>
      <dsp:spPr>
        <a:xfrm>
          <a:off x="4451738" y="4417431"/>
          <a:ext cx="1342132" cy="1342132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TESZTELÉS</a:t>
          </a:r>
          <a:endParaRPr lang="hu-HU" sz="1400" b="1" kern="1200" dirty="0"/>
        </a:p>
      </dsp:txBody>
      <dsp:txXfrm>
        <a:off x="4648289" y="4613982"/>
        <a:ext cx="949030" cy="949030"/>
      </dsp:txXfrm>
    </dsp:sp>
    <dsp:sp modelId="{BE4DC24B-DA65-4CC7-8800-0E491173C58D}">
      <dsp:nvSpPr>
        <dsp:cNvPr id="0" name=""/>
        <dsp:cNvSpPr/>
      </dsp:nvSpPr>
      <dsp:spPr>
        <a:xfrm rot="10800000">
          <a:off x="3946330" y="4862012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 rot="10800000">
        <a:off x="4053476" y="4952606"/>
        <a:ext cx="250008" cy="271781"/>
      </dsp:txXfrm>
    </dsp:sp>
    <dsp:sp modelId="{5823C900-48CE-4B98-86FE-B8D0FA16517D}">
      <dsp:nvSpPr>
        <dsp:cNvPr id="0" name=""/>
        <dsp:cNvSpPr/>
      </dsp:nvSpPr>
      <dsp:spPr>
        <a:xfrm>
          <a:off x="2435729" y="4417431"/>
          <a:ext cx="1342132" cy="1342132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ELEMZÉS</a:t>
          </a:r>
          <a:endParaRPr lang="hu-HU" sz="1400" b="1" kern="1200" dirty="0"/>
        </a:p>
      </dsp:txBody>
      <dsp:txXfrm>
        <a:off x="2632280" y="4613982"/>
        <a:ext cx="949030" cy="949030"/>
      </dsp:txXfrm>
    </dsp:sp>
    <dsp:sp modelId="{06E8FB85-DEC1-4E30-BBD9-32FD5F01FA72}">
      <dsp:nvSpPr>
        <dsp:cNvPr id="0" name=""/>
        <dsp:cNvSpPr/>
      </dsp:nvSpPr>
      <dsp:spPr>
        <a:xfrm rot="13885714">
          <a:off x="2306040" y="4081826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 rot="10800000">
        <a:off x="2393015" y="4214305"/>
        <a:ext cx="250008" cy="271781"/>
      </dsp:txXfrm>
    </dsp:sp>
    <dsp:sp modelId="{0764A392-AFAC-4106-9BD8-E09A2B913D1F}">
      <dsp:nvSpPr>
        <dsp:cNvPr id="0" name=""/>
        <dsp:cNvSpPr/>
      </dsp:nvSpPr>
      <dsp:spPr>
        <a:xfrm>
          <a:off x="1178768" y="2841252"/>
          <a:ext cx="1342132" cy="1342132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KONKLÚZIÓ</a:t>
          </a:r>
          <a:endParaRPr lang="hu-HU" sz="1400" b="1" kern="1200" dirty="0"/>
        </a:p>
      </dsp:txBody>
      <dsp:txXfrm>
        <a:off x="1375319" y="3037803"/>
        <a:ext cx="949030" cy="949030"/>
      </dsp:txXfrm>
    </dsp:sp>
    <dsp:sp modelId="{DB11F3EB-1A5F-49B7-9A9A-32965F63A937}">
      <dsp:nvSpPr>
        <dsp:cNvPr id="0" name=""/>
        <dsp:cNvSpPr/>
      </dsp:nvSpPr>
      <dsp:spPr>
        <a:xfrm rot="16971429">
          <a:off x="1893310" y="2312957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ECF0F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>
        <a:off x="1934962" y="2455781"/>
        <a:ext cx="250008" cy="271781"/>
      </dsp:txXfrm>
    </dsp:sp>
    <dsp:sp modelId="{A76FA22F-43DB-4EFA-934B-E6FAD60657C0}">
      <dsp:nvSpPr>
        <dsp:cNvPr id="0" name=""/>
        <dsp:cNvSpPr/>
      </dsp:nvSpPr>
      <dsp:spPr>
        <a:xfrm>
          <a:off x="1627372" y="875789"/>
          <a:ext cx="1342132" cy="1342132"/>
        </a:xfrm>
        <a:prstGeom prst="ellipse">
          <a:avLst/>
        </a:prstGeom>
        <a:solidFill>
          <a:srgbClr val="BDC3C7"/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solidFill>
                <a:schemeClr val="bg1">
                  <a:lumMod val="85000"/>
                </a:schemeClr>
              </a:solidFill>
            </a:rPr>
            <a:t>PUBLIKÁCIÓ</a:t>
          </a:r>
          <a:endParaRPr lang="hu-HU" sz="1400" b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1823923" y="1072340"/>
        <a:ext cx="949030" cy="949030"/>
      </dsp:txXfrm>
    </dsp:sp>
    <dsp:sp modelId="{DEA52A75-1F2E-4684-BD45-40B5038921EF}">
      <dsp:nvSpPr>
        <dsp:cNvPr id="0" name=""/>
        <dsp:cNvSpPr/>
      </dsp:nvSpPr>
      <dsp:spPr>
        <a:xfrm rot="20057143">
          <a:off x="3018935" y="887399"/>
          <a:ext cx="357154" cy="452969"/>
        </a:xfrm>
        <a:prstGeom prst="rightArrow">
          <a:avLst>
            <a:gd name="adj1" fmla="val 60000"/>
            <a:gd name="adj2" fmla="val 50000"/>
          </a:avLst>
        </a:prstGeom>
        <a:solidFill>
          <a:srgbClr val="ECF0F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/>
        </a:p>
      </dsp:txBody>
      <dsp:txXfrm>
        <a:off x="3024240" y="1001237"/>
        <a:ext cx="250008" cy="2717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4E5B7-4941-420E-BE41-BDE1AF985F29}">
      <dsp:nvSpPr>
        <dsp:cNvPr id="0" name=""/>
        <dsp:cNvSpPr/>
      </dsp:nvSpPr>
      <dsp:spPr>
        <a:xfrm>
          <a:off x="2863081" y="1233"/>
          <a:ext cx="2503437" cy="2503437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1" kern="1200" dirty="0" smtClean="0"/>
            <a:t>TANULJ</a:t>
          </a:r>
          <a:endParaRPr lang="hu-HU" sz="3600" b="1" kern="1200" dirty="0"/>
        </a:p>
      </dsp:txBody>
      <dsp:txXfrm>
        <a:off x="3229701" y="367853"/>
        <a:ext cx="1770197" cy="1770197"/>
      </dsp:txXfrm>
    </dsp:sp>
    <dsp:sp modelId="{FF5E6634-B1E2-4EA7-AFC7-A0FAB58AEABC}">
      <dsp:nvSpPr>
        <dsp:cNvPr id="0" name=""/>
        <dsp:cNvSpPr/>
      </dsp:nvSpPr>
      <dsp:spPr>
        <a:xfrm rot="3353252">
          <a:off x="4826777" y="2440140"/>
          <a:ext cx="756685" cy="844910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900" kern="1200" dirty="0"/>
        </a:p>
      </dsp:txBody>
      <dsp:txXfrm>
        <a:off x="4876625" y="2515149"/>
        <a:ext cx="529680" cy="506946"/>
      </dsp:txXfrm>
    </dsp:sp>
    <dsp:sp modelId="{C7F59625-2B0F-4D0C-B3E4-51C91C2E8405}">
      <dsp:nvSpPr>
        <dsp:cNvPr id="0" name=""/>
        <dsp:cNvSpPr/>
      </dsp:nvSpPr>
      <dsp:spPr>
        <a:xfrm>
          <a:off x="5067742" y="3255980"/>
          <a:ext cx="2503437" cy="2503437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1" kern="1200" smtClean="0"/>
            <a:t>ÉPÍTS</a:t>
          </a:r>
          <a:endParaRPr lang="hu-HU" sz="3600" b="1" kern="1200" dirty="0"/>
        </a:p>
      </dsp:txBody>
      <dsp:txXfrm>
        <a:off x="5434362" y="3622600"/>
        <a:ext cx="1770197" cy="1770197"/>
      </dsp:txXfrm>
    </dsp:sp>
    <dsp:sp modelId="{81C7442D-E1C7-4216-81C8-0D5992479802}">
      <dsp:nvSpPr>
        <dsp:cNvPr id="0" name=""/>
        <dsp:cNvSpPr/>
      </dsp:nvSpPr>
      <dsp:spPr>
        <a:xfrm rot="10800000">
          <a:off x="3682753" y="4085244"/>
          <a:ext cx="921269" cy="844910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900" kern="1200" dirty="0"/>
        </a:p>
      </dsp:txBody>
      <dsp:txXfrm rot="10800000">
        <a:off x="3936226" y="4254226"/>
        <a:ext cx="667796" cy="506946"/>
      </dsp:txXfrm>
    </dsp:sp>
    <dsp:sp modelId="{451AEAF2-9C1D-497B-A451-AC98F96525D7}">
      <dsp:nvSpPr>
        <dsp:cNvPr id="0" name=""/>
        <dsp:cNvSpPr/>
      </dsp:nvSpPr>
      <dsp:spPr>
        <a:xfrm>
          <a:off x="658419" y="3255980"/>
          <a:ext cx="2503437" cy="2503437"/>
        </a:xfrm>
        <a:prstGeom prst="ellipse">
          <a:avLst/>
        </a:prstGeom>
        <a:solidFill>
          <a:srgbClr val="3498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1" kern="1200" dirty="0" smtClean="0"/>
            <a:t>TESZTELJ</a:t>
          </a:r>
          <a:endParaRPr lang="hu-HU" sz="3600" b="1" kern="1200" dirty="0"/>
        </a:p>
      </dsp:txBody>
      <dsp:txXfrm>
        <a:off x="1025039" y="3622600"/>
        <a:ext cx="1770197" cy="1770197"/>
      </dsp:txXfrm>
    </dsp:sp>
    <dsp:sp modelId="{0DE9FA60-501B-456B-B0C0-47A3B25B7EC9}">
      <dsp:nvSpPr>
        <dsp:cNvPr id="0" name=""/>
        <dsp:cNvSpPr/>
      </dsp:nvSpPr>
      <dsp:spPr>
        <a:xfrm rot="18246748">
          <a:off x="2622116" y="2475601"/>
          <a:ext cx="756685" cy="844910"/>
        </a:xfrm>
        <a:prstGeom prst="rightArrow">
          <a:avLst>
            <a:gd name="adj1" fmla="val 60000"/>
            <a:gd name="adj2" fmla="val 50000"/>
          </a:avLst>
        </a:prstGeom>
        <a:solidFill>
          <a:srgbClr val="BDC3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900" kern="1200" dirty="0"/>
        </a:p>
      </dsp:txBody>
      <dsp:txXfrm>
        <a:off x="2671964" y="2738556"/>
        <a:ext cx="529680" cy="5069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64D2C-9FDE-42EF-B4AC-287900ED6D71}">
      <dsp:nvSpPr>
        <dsp:cNvPr id="0" name=""/>
        <dsp:cNvSpPr/>
      </dsp:nvSpPr>
      <dsp:spPr>
        <a:xfrm>
          <a:off x="2581655" y="61467"/>
          <a:ext cx="2950464" cy="2950464"/>
        </a:xfrm>
        <a:prstGeom prst="ellipse">
          <a:avLst/>
        </a:prstGeom>
        <a:solidFill>
          <a:srgbClr val="3498DB">
            <a:alpha val="50000"/>
          </a:srgbClr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100" b="1" kern="1200" dirty="0" smtClean="0">
            <a:ln>
              <a:solidFill>
                <a:schemeClr val="bg1">
                  <a:lumMod val="95000"/>
                </a:schemeClr>
              </a:solidFill>
            </a:ln>
            <a:solidFill>
              <a:schemeClr val="bg1"/>
            </a:solidFill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MEGVALÓSÍTHATÓ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0" kern="120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1-4 </a:t>
          </a:r>
          <a:r>
            <a:rPr lang="hu-HU" sz="2100" b="0" kern="120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hét alatt</a:t>
          </a:r>
          <a:endParaRPr lang="hu-HU" sz="2100" b="0" kern="1200" dirty="0">
            <a:ln>
              <a:solidFill>
                <a:schemeClr val="bg1">
                  <a:lumMod val="95000"/>
                </a:schemeClr>
              </a:solidFill>
            </a:ln>
            <a:solidFill>
              <a:schemeClr val="bg1"/>
            </a:solidFill>
          </a:endParaRPr>
        </a:p>
      </dsp:txBody>
      <dsp:txXfrm>
        <a:off x="2975051" y="577799"/>
        <a:ext cx="2163673" cy="1327708"/>
      </dsp:txXfrm>
    </dsp:sp>
    <dsp:sp modelId="{2D03F896-A0DB-457D-AAB1-F696CA9BAA7F}">
      <dsp:nvSpPr>
        <dsp:cNvPr id="0" name=""/>
        <dsp:cNvSpPr/>
      </dsp:nvSpPr>
      <dsp:spPr>
        <a:xfrm>
          <a:off x="3646281" y="1905508"/>
          <a:ext cx="2950464" cy="2950464"/>
        </a:xfrm>
        <a:prstGeom prst="ellipse">
          <a:avLst/>
        </a:prstGeom>
        <a:solidFill>
          <a:srgbClr val="3498DB">
            <a:alpha val="50000"/>
          </a:srgbClr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0" kern="120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mérhetően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KÍVÁNATOS</a:t>
          </a:r>
          <a:endParaRPr lang="hu-HU" sz="2100" b="1" kern="1200" dirty="0" smtClean="0">
            <a:ln>
              <a:solidFill>
                <a:schemeClr val="bg1">
                  <a:lumMod val="95000"/>
                </a:schemeClr>
              </a:solidFill>
            </a:ln>
            <a:solidFill>
              <a:schemeClr val="bg1"/>
            </a:solidFill>
          </a:endParaRPr>
        </a:p>
      </dsp:txBody>
      <dsp:txXfrm>
        <a:off x="4548632" y="2667711"/>
        <a:ext cx="1770278" cy="1622755"/>
      </dsp:txXfrm>
    </dsp:sp>
    <dsp:sp modelId="{60958ECA-712B-4021-A4D6-EE36F088A66A}">
      <dsp:nvSpPr>
        <dsp:cNvPr id="0" name=""/>
        <dsp:cNvSpPr/>
      </dsp:nvSpPr>
      <dsp:spPr>
        <a:xfrm>
          <a:off x="1517030" y="1905508"/>
          <a:ext cx="2950464" cy="2950464"/>
        </a:xfrm>
        <a:prstGeom prst="ellipse">
          <a:avLst/>
        </a:prstGeom>
        <a:solidFill>
          <a:srgbClr val="3498DB">
            <a:alpha val="50000"/>
          </a:srgbClr>
        </a:solidFill>
        <a:ln w="25400" cap="flat" cmpd="sng" algn="ctr">
          <a:solidFill>
            <a:srgbClr val="ECF0F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0" kern="120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önmagában</a:t>
          </a:r>
          <a:endParaRPr lang="hu-HU" sz="2100" b="1" kern="1200" dirty="0" smtClean="0">
            <a:ln>
              <a:solidFill>
                <a:schemeClr val="bg1">
                  <a:lumMod val="95000"/>
                </a:schemeClr>
              </a:solidFill>
            </a:ln>
            <a:solidFill>
              <a:schemeClr val="bg1"/>
            </a:solidFill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rPr>
            <a:t>ÉLETKÉPES</a:t>
          </a:r>
          <a:endParaRPr lang="hu-HU" sz="2100" b="0" kern="1200" dirty="0">
            <a:ln>
              <a:solidFill>
                <a:schemeClr val="bg1">
                  <a:lumMod val="95000"/>
                </a:schemeClr>
              </a:solidFill>
            </a:ln>
            <a:solidFill>
              <a:schemeClr val="bg1"/>
            </a:solidFill>
          </a:endParaRPr>
        </a:p>
      </dsp:txBody>
      <dsp:txXfrm>
        <a:off x="1794865" y="2667711"/>
        <a:ext cx="1770278" cy="1622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AFDB6-D5E5-4954-9E49-9A2B908BBA7B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1E3A2-8256-4DD5-B047-968F8BB26E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2109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</a:t>
            </a:r>
            <a:r>
              <a:rPr lang="hu-H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Ugly</a:t>
            </a:r>
            <a:r>
              <a:rPr lang="hu-H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</a:t>
            </a:r>
            <a:endParaRPr lang="hu-HU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1E3A2-8256-4DD5-B047-968F8BB26E12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19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107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816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692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116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577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491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327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0387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923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484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433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35EF5-2D27-421A-B5B5-DBFD06655044}" type="datetimeFigureOut">
              <a:rPr lang="hu-HU" smtClean="0"/>
              <a:t>2013.11.11.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CE431-46B2-420F-8D5B-126385F664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365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Nick_Swinmur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6000" dirty="0" smtClean="0">
                <a:solidFill>
                  <a:srgbClr val="3498DB"/>
                </a:solidFill>
              </a:rPr>
              <a:t>Más Valaki Problémája?</a:t>
            </a:r>
            <a:endParaRPr lang="hu-HU" sz="6000" dirty="0">
              <a:solidFill>
                <a:srgbClr val="3498DB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Mire jó egy MVP?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214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1332205"/>
              </p:ext>
            </p:extLst>
          </p:nvPr>
        </p:nvGraphicFramePr>
        <p:xfrm>
          <a:off x="457200" y="548680"/>
          <a:ext cx="8229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" name="Egyenes összekötő nyíllal 2"/>
          <p:cNvCxnSpPr/>
          <p:nvPr/>
        </p:nvCxnSpPr>
        <p:spPr>
          <a:xfrm>
            <a:off x="3385073" y="4048194"/>
            <a:ext cx="2439941" cy="0"/>
          </a:xfrm>
          <a:prstGeom prst="straightConnector1">
            <a:avLst/>
          </a:prstGeom>
          <a:ln w="50800">
            <a:solidFill>
              <a:srgbClr val="BDC3C7"/>
            </a:solidFill>
            <a:prstDash val="dash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3131840" y="3284984"/>
            <a:ext cx="288032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hu-HU" sz="3600" dirty="0" err="1" smtClean="0">
                <a:solidFill>
                  <a:srgbClr val="7F8C8D"/>
                </a:solidFill>
              </a:rPr>
              <a:t>iterative</a:t>
            </a:r>
            <a:r>
              <a:rPr lang="hu-HU" sz="3600" dirty="0" smtClean="0">
                <a:solidFill>
                  <a:srgbClr val="7F8C8D"/>
                </a:solidFill>
              </a:rPr>
              <a:t> </a:t>
            </a:r>
            <a:r>
              <a:rPr lang="hu-HU" sz="3600" dirty="0" err="1" smtClean="0">
                <a:solidFill>
                  <a:srgbClr val="7F8C8D"/>
                </a:solidFill>
              </a:rPr>
              <a:t>cycle</a:t>
            </a:r>
            <a:endParaRPr lang="hu-HU" sz="3600" dirty="0">
              <a:solidFill>
                <a:srgbClr val="7F8C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3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5516" y="1323486"/>
            <a:ext cx="8712968" cy="3833706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i="1" dirty="0" smtClean="0">
                <a:latin typeface="Georgia" pitchFamily="18" charset="0"/>
              </a:rPr>
              <a:t>“</a:t>
            </a:r>
            <a:r>
              <a:rPr lang="hu-HU" sz="4000" b="1" i="1" dirty="0" smtClean="0">
                <a:latin typeface="Georgia" pitchFamily="18" charset="0"/>
              </a:rPr>
              <a:t>Friss diplomásként </a:t>
            </a:r>
            <a:r>
              <a:rPr lang="hu-HU" sz="4000" i="1" dirty="0" smtClean="0">
                <a:latin typeface="Georgia" pitchFamily="18" charset="0"/>
              </a:rPr>
              <a:t>egy olyan </a:t>
            </a:r>
            <a:r>
              <a:rPr lang="hu-HU" sz="4000" b="1" i="1" dirty="0" smtClean="0">
                <a:latin typeface="Georgia" pitchFamily="18" charset="0"/>
              </a:rPr>
              <a:t>állást </a:t>
            </a:r>
            <a:r>
              <a:rPr lang="hu-HU" sz="4000" b="1" i="1" dirty="0">
                <a:latin typeface="Georgia" pitchFamily="18" charset="0"/>
              </a:rPr>
              <a:t>szeretnék</a:t>
            </a:r>
            <a:r>
              <a:rPr lang="hu-HU" sz="4000" b="1" i="1" dirty="0" smtClean="0">
                <a:latin typeface="Georgia" pitchFamily="18" charset="0"/>
              </a:rPr>
              <a:t> találni</a:t>
            </a:r>
            <a:r>
              <a:rPr lang="hu-HU" sz="4000" i="1" dirty="0" smtClean="0">
                <a:latin typeface="Georgia" pitchFamily="18" charset="0"/>
              </a:rPr>
              <a:t>, ahol</a:t>
            </a:r>
            <a:br>
              <a:rPr lang="hu-HU" sz="4000" i="1" dirty="0" smtClean="0">
                <a:latin typeface="Georgia" pitchFamily="18" charset="0"/>
              </a:rPr>
            </a:br>
            <a:r>
              <a:rPr lang="hu-HU" sz="4000" i="1" dirty="0" smtClean="0">
                <a:latin typeface="Georgia" pitchFamily="18" charset="0"/>
              </a:rPr>
              <a:t> elkezdhetek </a:t>
            </a:r>
            <a:r>
              <a:rPr lang="hu-HU" sz="4000" b="1" i="1" dirty="0" smtClean="0">
                <a:latin typeface="Georgia" pitchFamily="18" charset="0"/>
              </a:rPr>
              <a:t>karriert építeni</a:t>
            </a:r>
            <a:r>
              <a:rPr lang="hu-HU" sz="4000" i="1" dirty="0" smtClean="0">
                <a:latin typeface="Georgia" pitchFamily="18" charset="0"/>
              </a:rPr>
              <a:t>.</a:t>
            </a:r>
            <a:r>
              <a:rPr lang="en-US" sz="4000" i="1" dirty="0" smtClean="0">
                <a:latin typeface="Georgia" pitchFamily="18" charset="0"/>
              </a:rPr>
              <a:t>”</a:t>
            </a:r>
            <a:endParaRPr lang="hu-HU" sz="4000" i="1" dirty="0">
              <a:latin typeface="Georgia" pitchFamily="18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683568" y="4581128"/>
            <a:ext cx="778712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Bölcsész Balázs</a:t>
            </a:r>
            <a:r>
              <a:rPr lang="hu-HU" sz="20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hu-HU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hu-HU" sz="2000" dirty="0" smtClean="0">
                <a:solidFill>
                  <a:schemeClr val="bg1">
                    <a:lumMod val="50000"/>
                  </a:schemeClr>
                </a:solidFill>
              </a:rPr>
              <a:t>22 éves budapesti férfi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271619"/>
              </p:ext>
            </p:extLst>
          </p:nvPr>
        </p:nvGraphicFramePr>
        <p:xfrm>
          <a:off x="457200" y="548680"/>
          <a:ext cx="8229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131840" y="3708514"/>
            <a:ext cx="288032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hu-HU" sz="4400" dirty="0" err="1" smtClean="0">
                <a:solidFill>
                  <a:srgbClr val="7F8C8D"/>
                </a:solidFill>
              </a:rPr>
              <a:t>lean</a:t>
            </a:r>
            <a:endParaRPr lang="hu-HU" sz="4400" dirty="0">
              <a:solidFill>
                <a:srgbClr val="7F8C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930978"/>
            <a:ext cx="8229600" cy="2964650"/>
          </a:xfrm>
        </p:spPr>
        <p:txBody>
          <a:bodyPr>
            <a:normAutofit/>
          </a:bodyPr>
          <a:lstStyle/>
          <a:p>
            <a:r>
              <a:rPr lang="hu-HU" sz="6000" dirty="0" smtClean="0">
                <a:solidFill>
                  <a:srgbClr val="3498DB"/>
                </a:solidFill>
              </a:rPr>
              <a:t>A </a:t>
            </a:r>
            <a:r>
              <a:rPr lang="hu-HU" sz="6000" dirty="0" smtClean="0">
                <a:solidFill>
                  <a:srgbClr val="3498DB"/>
                </a:solidFill>
              </a:rPr>
              <a:t>tanulás eszköze</a:t>
            </a:r>
            <a:endParaRPr lang="hu-HU" sz="6000" dirty="0">
              <a:solidFill>
                <a:srgbClr val="3498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5516" y="1124744"/>
            <a:ext cx="8712968" cy="3833706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i="1" dirty="0" smtClean="0">
                <a:latin typeface="Georgia" pitchFamily="18" charset="0"/>
              </a:rPr>
              <a:t>“</a:t>
            </a:r>
            <a:r>
              <a:rPr lang="hu-HU" sz="4000" i="1" dirty="0" smtClean="0">
                <a:latin typeface="Georgia" pitchFamily="18" charset="0"/>
              </a:rPr>
              <a:t>T</a:t>
            </a:r>
            <a:r>
              <a:rPr lang="en-US" sz="4000" i="1" dirty="0" smtClean="0">
                <a:latin typeface="Georgia" pitchFamily="18" charset="0"/>
              </a:rPr>
              <a:t>he </a:t>
            </a:r>
            <a:r>
              <a:rPr lang="en-US" sz="4000" b="1" i="1" dirty="0">
                <a:latin typeface="Georgia" pitchFamily="18" charset="0"/>
              </a:rPr>
              <a:t>minimum </a:t>
            </a:r>
            <a:r>
              <a:rPr lang="en-US" sz="4000" b="1" i="1" dirty="0" smtClean="0">
                <a:latin typeface="Georgia" pitchFamily="18" charset="0"/>
              </a:rPr>
              <a:t>viable</a:t>
            </a:r>
            <a:r>
              <a:rPr lang="hu-HU" sz="4000" b="1" i="1" dirty="0" smtClean="0">
                <a:latin typeface="Georgia" pitchFamily="18" charset="0"/>
              </a:rPr>
              <a:t> </a:t>
            </a:r>
            <a:r>
              <a:rPr lang="en-US" sz="4000" b="1" i="1" dirty="0" smtClean="0">
                <a:latin typeface="Georgia" pitchFamily="18" charset="0"/>
              </a:rPr>
              <a:t>product</a:t>
            </a:r>
            <a:r>
              <a:rPr lang="hu-HU" sz="4000" i="1" dirty="0">
                <a:latin typeface="Georgia" pitchFamily="18" charset="0"/>
              </a:rPr>
              <a:t> </a:t>
            </a:r>
            <a:r>
              <a:rPr lang="hu-HU" sz="4000" i="1" dirty="0" smtClean="0">
                <a:latin typeface="Georgia" pitchFamily="18" charset="0"/>
              </a:rPr>
              <a:t/>
            </a:r>
            <a:br>
              <a:rPr lang="hu-HU" sz="4000" i="1" dirty="0" smtClean="0">
                <a:latin typeface="Georgia" pitchFamily="18" charset="0"/>
              </a:rPr>
            </a:br>
            <a:r>
              <a:rPr lang="en-US" sz="4000" i="1" dirty="0" smtClean="0">
                <a:latin typeface="Georgia" pitchFamily="18" charset="0"/>
              </a:rPr>
              <a:t>is that version of a new product which allows a team to collect </a:t>
            </a:r>
            <a:endParaRPr lang="hu-HU" sz="4000" i="1" dirty="0" smtClean="0">
              <a:latin typeface="Georgia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i="1" dirty="0" smtClean="0">
                <a:latin typeface="Georgia" pitchFamily="18" charset="0"/>
              </a:rPr>
              <a:t>the </a:t>
            </a:r>
            <a:r>
              <a:rPr lang="en-US" sz="4000" b="1" i="1" dirty="0" smtClean="0">
                <a:latin typeface="Georgia" pitchFamily="18" charset="0"/>
              </a:rPr>
              <a:t>maximum amount</a:t>
            </a:r>
            <a:r>
              <a:rPr lang="hu-HU" sz="4000" b="1" i="1" dirty="0" smtClean="0">
                <a:latin typeface="Georgia" pitchFamily="18" charset="0"/>
              </a:rPr>
              <a:t> </a:t>
            </a:r>
            <a:r>
              <a:rPr lang="en-US" sz="4000" b="1" i="1" dirty="0" smtClean="0">
                <a:latin typeface="Georgia" pitchFamily="18" charset="0"/>
              </a:rPr>
              <a:t>of validated learning</a:t>
            </a:r>
            <a:r>
              <a:rPr lang="en-US" sz="4000" i="1" dirty="0" smtClean="0">
                <a:latin typeface="Georgia" pitchFamily="18" charset="0"/>
              </a:rPr>
              <a:t> about customers </a:t>
            </a:r>
            <a:r>
              <a:rPr lang="en-US" sz="4000" b="1" i="1" dirty="0" smtClean="0">
                <a:latin typeface="Georgia" pitchFamily="18" charset="0"/>
              </a:rPr>
              <a:t>with </a:t>
            </a:r>
            <a:r>
              <a:rPr lang="en-US" sz="4000" b="1" i="1" dirty="0">
                <a:latin typeface="Georgia" pitchFamily="18" charset="0"/>
              </a:rPr>
              <a:t>the </a:t>
            </a:r>
            <a:r>
              <a:rPr lang="en-US" sz="4000" b="1" i="1" dirty="0" smtClean="0">
                <a:latin typeface="Georgia" pitchFamily="18" charset="0"/>
              </a:rPr>
              <a:t>least</a:t>
            </a:r>
            <a:r>
              <a:rPr lang="hu-HU" sz="4000" b="1" i="1" dirty="0" smtClean="0">
                <a:latin typeface="Georgia" pitchFamily="18" charset="0"/>
              </a:rPr>
              <a:t> </a:t>
            </a:r>
            <a:r>
              <a:rPr lang="en-US" sz="4000" b="1" i="1" dirty="0" smtClean="0">
                <a:latin typeface="Georgia" pitchFamily="18" charset="0"/>
              </a:rPr>
              <a:t>effort.</a:t>
            </a:r>
            <a:r>
              <a:rPr lang="en-US" sz="4000" i="1" dirty="0" smtClean="0">
                <a:latin typeface="Georgia" pitchFamily="18" charset="0"/>
              </a:rPr>
              <a:t>”</a:t>
            </a:r>
            <a:endParaRPr lang="hu-HU" sz="4000" i="1" dirty="0">
              <a:latin typeface="Georgia" pitchFamily="18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683568" y="5229200"/>
            <a:ext cx="778712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Eric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Ries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pou.me/images/welcome/po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81" y="1688091"/>
            <a:ext cx="3895535" cy="34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67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solidFill>
                  <a:srgbClr val="3498DB"/>
                </a:solidFill>
              </a:rPr>
              <a:t>Mi az a </a:t>
            </a:r>
            <a:r>
              <a:rPr lang="hu-HU" dirty="0" err="1" smtClean="0">
                <a:solidFill>
                  <a:srgbClr val="3498DB"/>
                </a:solidFill>
              </a:rPr>
              <a:t>Pou</a:t>
            </a:r>
            <a:r>
              <a:rPr lang="hu-HU" dirty="0" smtClean="0">
                <a:solidFill>
                  <a:srgbClr val="3498DB"/>
                </a:solidFill>
              </a:rPr>
              <a:t>?</a:t>
            </a:r>
            <a:endParaRPr lang="hu-HU" dirty="0">
              <a:solidFill>
                <a:srgbClr val="3498DB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3" y="1509861"/>
            <a:ext cx="837247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71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3498DB"/>
                </a:solidFill>
              </a:rPr>
              <a:t>Mi az a </a:t>
            </a:r>
            <a:r>
              <a:rPr lang="hu-HU" dirty="0" err="1">
                <a:solidFill>
                  <a:srgbClr val="3498DB"/>
                </a:solidFill>
              </a:rPr>
              <a:t>Pou</a:t>
            </a:r>
            <a:r>
              <a:rPr lang="hu-HU" dirty="0">
                <a:solidFill>
                  <a:srgbClr val="3498DB"/>
                </a:solidFill>
              </a:rPr>
              <a:t>?</a:t>
            </a:r>
            <a:endParaRPr lang="hu-HU" dirty="0">
              <a:solidFill>
                <a:srgbClr val="3498DB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3" y="1509861"/>
            <a:ext cx="837247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Poop Facebook Emot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1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39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3498DB"/>
                </a:solidFill>
              </a:rPr>
              <a:t>Pou</a:t>
            </a:r>
            <a:r>
              <a:rPr lang="hu-HU" dirty="0" smtClean="0">
                <a:solidFill>
                  <a:srgbClr val="3498DB"/>
                </a:solidFill>
              </a:rPr>
              <a:t> </a:t>
            </a:r>
            <a:r>
              <a:rPr lang="hu-HU" dirty="0" smtClean="0">
                <a:solidFill>
                  <a:srgbClr val="BDC3C7"/>
                </a:solidFill>
              </a:rPr>
              <a:t>vs.</a:t>
            </a:r>
            <a:r>
              <a:rPr lang="hu-HU" dirty="0" smtClean="0">
                <a:solidFill>
                  <a:srgbClr val="3498DB"/>
                </a:solidFill>
              </a:rPr>
              <a:t> </a:t>
            </a:r>
            <a:r>
              <a:rPr lang="hu-HU" dirty="0" err="1" smtClean="0">
                <a:solidFill>
                  <a:srgbClr val="3498DB"/>
                </a:solidFill>
              </a:rPr>
              <a:t>Gru</a:t>
            </a:r>
            <a:endParaRPr lang="hu-HU" dirty="0">
              <a:solidFill>
                <a:srgbClr val="3498DB"/>
              </a:solidFill>
            </a:endParaRPr>
          </a:p>
        </p:txBody>
      </p:sp>
      <p:pic>
        <p:nvPicPr>
          <p:cNvPr id="4" name="Picture 2" descr="http://static.pou.me/images/welcome/po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71726"/>
            <a:ext cx="2660703" cy="23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14" y="2273754"/>
            <a:ext cx="2062438" cy="273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7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3498DB"/>
                </a:solidFill>
              </a:rPr>
              <a:t>Pou</a:t>
            </a:r>
            <a:r>
              <a:rPr lang="hu-HU" dirty="0" smtClean="0">
                <a:solidFill>
                  <a:srgbClr val="3498DB"/>
                </a:solidFill>
              </a:rPr>
              <a:t> </a:t>
            </a:r>
            <a:r>
              <a:rPr lang="hu-HU" dirty="0" smtClean="0">
                <a:solidFill>
                  <a:srgbClr val="BDC3C7"/>
                </a:solidFill>
              </a:rPr>
              <a:t>vs.</a:t>
            </a:r>
            <a:r>
              <a:rPr lang="hu-HU" dirty="0" smtClean="0">
                <a:solidFill>
                  <a:srgbClr val="3498DB"/>
                </a:solidFill>
              </a:rPr>
              <a:t> </a:t>
            </a:r>
            <a:r>
              <a:rPr lang="hu-HU" dirty="0" err="1" smtClean="0">
                <a:solidFill>
                  <a:srgbClr val="3498DB"/>
                </a:solidFill>
              </a:rPr>
              <a:t>Gru</a:t>
            </a:r>
            <a:endParaRPr lang="hu-HU" dirty="0">
              <a:solidFill>
                <a:srgbClr val="3498DB"/>
              </a:solidFill>
            </a:endParaRPr>
          </a:p>
        </p:txBody>
      </p:sp>
      <p:pic>
        <p:nvPicPr>
          <p:cNvPr id="4" name="Picture 2" descr="http://static.pou.me/images/welcome/po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59" y="1630180"/>
            <a:ext cx="1501897" cy="13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83" y="1412776"/>
            <a:ext cx="1164196" cy="154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29000"/>
            <a:ext cx="1762705" cy="29378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7" y="3443488"/>
            <a:ext cx="1762705" cy="29378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33" y="3425595"/>
            <a:ext cx="1651720" cy="29378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58" y="3429001"/>
            <a:ext cx="1651720" cy="29378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9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0"/>
          </a:xfrm>
        </p:spPr>
        <p:txBody>
          <a:bodyPr>
            <a:noAutofit/>
          </a:bodyPr>
          <a:lstStyle/>
          <a:p>
            <a:r>
              <a:rPr lang="hu-HU" sz="13800" dirty="0" smtClean="0">
                <a:solidFill>
                  <a:srgbClr val="3498DB"/>
                </a:solidFill>
              </a:rPr>
              <a:t>Hello!</a:t>
            </a:r>
            <a:endParaRPr lang="hu-HU" sz="13800" dirty="0">
              <a:solidFill>
                <a:srgbClr val="3498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3498DB"/>
                </a:solidFill>
              </a:rPr>
              <a:t>Pou</a:t>
            </a:r>
            <a:r>
              <a:rPr lang="hu-HU" dirty="0" smtClean="0">
                <a:solidFill>
                  <a:srgbClr val="3498DB"/>
                </a:solidFill>
              </a:rPr>
              <a:t> </a:t>
            </a:r>
            <a:r>
              <a:rPr lang="hu-HU" dirty="0" smtClean="0">
                <a:solidFill>
                  <a:srgbClr val="BDC3C7"/>
                </a:solidFill>
              </a:rPr>
              <a:t>vs.</a:t>
            </a:r>
            <a:r>
              <a:rPr lang="hu-HU" dirty="0" smtClean="0">
                <a:solidFill>
                  <a:srgbClr val="3498DB"/>
                </a:solidFill>
              </a:rPr>
              <a:t> </a:t>
            </a:r>
            <a:r>
              <a:rPr lang="hu-HU" dirty="0" err="1" smtClean="0">
                <a:solidFill>
                  <a:srgbClr val="3498DB"/>
                </a:solidFill>
              </a:rPr>
              <a:t>Gru</a:t>
            </a:r>
            <a:endParaRPr lang="hu-HU" dirty="0">
              <a:solidFill>
                <a:srgbClr val="3498DB"/>
              </a:solidFill>
            </a:endParaRPr>
          </a:p>
        </p:txBody>
      </p:sp>
      <p:pic>
        <p:nvPicPr>
          <p:cNvPr id="4" name="Picture 2" descr="http://static.pou.me/images/welcome/po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59" y="1630180"/>
            <a:ext cx="1501897" cy="13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55576" y="3284984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 smtClean="0"/>
              <a:t>Pou</a:t>
            </a:r>
            <a:r>
              <a:rPr lang="hu-HU" sz="3200" dirty="0" smtClean="0"/>
              <a:t> </a:t>
            </a:r>
            <a:r>
              <a:rPr lang="hu-HU" sz="3200" dirty="0" err="1" smtClean="0"/>
              <a:t>Android</a:t>
            </a:r>
            <a:r>
              <a:rPr lang="hu-HU" sz="3200" dirty="0" smtClean="0"/>
              <a:t> </a:t>
            </a:r>
            <a:r>
              <a:rPr lang="hu-HU" sz="3200" dirty="0" err="1" smtClean="0"/>
              <a:t>App</a:t>
            </a:r>
            <a:endParaRPr lang="hu-HU" sz="3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5148064" y="328498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 smtClean="0"/>
              <a:t>Gru</a:t>
            </a:r>
            <a:r>
              <a:rPr lang="hu-HU" sz="3200" dirty="0" smtClean="0"/>
              <a:t> </a:t>
            </a:r>
            <a:r>
              <a:rPr lang="hu-HU" sz="3200" dirty="0" err="1" smtClean="0"/>
              <a:t>Android</a:t>
            </a:r>
            <a:r>
              <a:rPr lang="hu-HU" sz="3200" dirty="0" smtClean="0"/>
              <a:t> </a:t>
            </a:r>
            <a:r>
              <a:rPr lang="hu-HU" sz="3200" dirty="0" err="1" smtClean="0"/>
              <a:t>App</a:t>
            </a:r>
            <a:endParaRPr lang="hu-HU" sz="3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55576" y="407707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Fejlesztő: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835696" y="4085783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Paul </a:t>
            </a:r>
            <a:r>
              <a:rPr lang="hu-HU" sz="2000" b="1" dirty="0" err="1" smtClean="0"/>
              <a:t>Salameh</a:t>
            </a:r>
            <a:r>
              <a:rPr lang="hu-HU" sz="2000" b="1" dirty="0" smtClean="0"/>
              <a:t> (1 fő)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755576" y="479715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Értékelés:</a:t>
            </a:r>
            <a:endParaRPr lang="hu-HU" sz="2000" dirty="0" smtClean="0"/>
          </a:p>
        </p:txBody>
      </p:sp>
      <p:sp>
        <p:nvSpPr>
          <p:cNvPr id="13" name="Szövegdoboz 12"/>
          <p:cNvSpPr txBox="1"/>
          <p:nvPr/>
        </p:nvSpPr>
        <p:spPr>
          <a:xfrm>
            <a:off x="1835696" y="479715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4,6 </a:t>
            </a:r>
            <a:r>
              <a:rPr lang="hu-HU" sz="2000" b="1" dirty="0" smtClean="0"/>
              <a:t>csillag</a:t>
            </a:r>
            <a:endParaRPr lang="hu-HU" sz="20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55576" y="551723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Letöltések:</a:t>
            </a:r>
            <a:endParaRPr lang="hu-HU" sz="2000" dirty="0" smtClean="0"/>
          </a:p>
        </p:txBody>
      </p:sp>
      <p:sp>
        <p:nvSpPr>
          <p:cNvPr id="15" name="Szövegdoboz 14"/>
          <p:cNvSpPr txBox="1"/>
          <p:nvPr/>
        </p:nvSpPr>
        <p:spPr>
          <a:xfrm>
            <a:off x="1835696" y="551723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100M – 500M</a:t>
            </a:r>
            <a:endParaRPr lang="hu-HU" sz="20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148064" y="407707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Fejlesztő: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6228184" y="4085783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Gameloft</a:t>
            </a:r>
            <a:r>
              <a:rPr lang="hu-HU" sz="2000" b="1" dirty="0" smtClean="0"/>
              <a:t> (5000+ fő)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148064" y="479715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Értékelés:</a:t>
            </a:r>
            <a:endParaRPr lang="hu-HU" sz="2000" dirty="0" smtClean="0"/>
          </a:p>
        </p:txBody>
      </p:sp>
      <p:sp>
        <p:nvSpPr>
          <p:cNvPr id="19" name="Szövegdoboz 18"/>
          <p:cNvSpPr txBox="1"/>
          <p:nvPr/>
        </p:nvSpPr>
        <p:spPr>
          <a:xfrm>
            <a:off x="6228184" y="479715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4,6 csillag</a:t>
            </a:r>
            <a:endParaRPr lang="hu-HU" sz="20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148064" y="551723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Letöltések: </a:t>
            </a:r>
            <a:endParaRPr lang="hu-HU" sz="2000" dirty="0" smtClean="0"/>
          </a:p>
        </p:txBody>
      </p:sp>
      <p:sp>
        <p:nvSpPr>
          <p:cNvPr id="21" name="Szövegdoboz 20"/>
          <p:cNvSpPr txBox="1"/>
          <p:nvPr/>
        </p:nvSpPr>
        <p:spPr>
          <a:xfrm>
            <a:off x="6228184" y="551723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50M – 100M</a:t>
            </a:r>
            <a:endParaRPr lang="hu-HU" sz="2000" dirty="0"/>
          </a:p>
        </p:txBody>
      </p:sp>
      <p:cxnSp>
        <p:nvCxnSpPr>
          <p:cNvPr id="22" name="Egyenes összekötő 21"/>
          <p:cNvCxnSpPr/>
          <p:nvPr/>
        </p:nvCxnSpPr>
        <p:spPr>
          <a:xfrm>
            <a:off x="827584" y="3901118"/>
            <a:ext cx="3384376" cy="0"/>
          </a:xfrm>
          <a:prstGeom prst="line">
            <a:avLst/>
          </a:prstGeom>
          <a:ln w="12700">
            <a:solidFill>
              <a:srgbClr val="BDC3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5220072" y="3901118"/>
            <a:ext cx="3384376" cy="0"/>
          </a:xfrm>
          <a:prstGeom prst="line">
            <a:avLst/>
          </a:prstGeom>
          <a:ln w="12700">
            <a:solidFill>
              <a:srgbClr val="BDC3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0768"/>
            <a:ext cx="1188132" cy="171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355976" y="4686487"/>
            <a:ext cx="425116" cy="485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rgbClr val="7F8C8D"/>
                </a:solidFill>
              </a:rPr>
              <a:t>=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4362908" y="5402094"/>
            <a:ext cx="425116" cy="534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>
                <a:solidFill>
                  <a:srgbClr val="7F8C8D"/>
                </a:solidFill>
              </a:rPr>
              <a:t>&gt;</a:t>
            </a:r>
            <a:endParaRPr lang="hu-HU" sz="3600" dirty="0">
              <a:solidFill>
                <a:srgbClr val="7F8C8D"/>
              </a:solidFill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4362908" y="3967560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>
                <a:solidFill>
                  <a:srgbClr val="7F8C8D"/>
                </a:solidFill>
              </a:rPr>
              <a:t>&lt;</a:t>
            </a:r>
            <a:endParaRPr lang="hu-HU" sz="3600" dirty="0">
              <a:solidFill>
                <a:srgbClr val="7F8C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6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3498DB"/>
                </a:solidFill>
              </a:rPr>
              <a:t>A legkisebb életképes termék</a:t>
            </a:r>
            <a:endParaRPr lang="hu-HU" dirty="0">
              <a:solidFill>
                <a:srgbClr val="3498DB"/>
              </a:solidFill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4161781624"/>
              </p:ext>
            </p:extLst>
          </p:nvPr>
        </p:nvGraphicFramePr>
        <p:xfrm>
          <a:off x="515112" y="1319872"/>
          <a:ext cx="8113776" cy="491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07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3.googleusercontent.com/OesDNZlsM9CJcODRG9ONL3hkztEa8w8ZdDl-8Mb52K-cUbs3S10m2zMZk88ezJJdD1NloWrgNqQgOFOOwq4LnOxD526k2ryyeywDDXzYyUaAzKkPt76OQ9dJ9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" y="155623"/>
            <a:ext cx="8088421" cy="654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49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930978"/>
            <a:ext cx="8229600" cy="2964650"/>
          </a:xfrm>
        </p:spPr>
        <p:txBody>
          <a:bodyPr>
            <a:normAutofit/>
          </a:bodyPr>
          <a:lstStyle/>
          <a:p>
            <a:r>
              <a:rPr lang="hu-HU" sz="6000" dirty="0" smtClean="0">
                <a:solidFill>
                  <a:srgbClr val="3498DB"/>
                </a:solidFill>
              </a:rPr>
              <a:t>Milyen típusai vannak</a:t>
            </a:r>
            <a:br>
              <a:rPr lang="hu-HU" sz="6000" dirty="0" smtClean="0">
                <a:solidFill>
                  <a:srgbClr val="3498DB"/>
                </a:solidFill>
              </a:rPr>
            </a:br>
            <a:r>
              <a:rPr lang="hu-HU" sz="6000" dirty="0" smtClean="0">
                <a:solidFill>
                  <a:srgbClr val="3498DB"/>
                </a:solidFill>
              </a:rPr>
              <a:t>az </a:t>
            </a:r>
            <a:r>
              <a:rPr lang="hu-HU" sz="6000" dirty="0" err="1" smtClean="0">
                <a:solidFill>
                  <a:srgbClr val="3498DB"/>
                </a:solidFill>
              </a:rPr>
              <a:t>MVP-nek</a:t>
            </a:r>
            <a:r>
              <a:rPr lang="hu-HU" sz="6000" dirty="0" smtClean="0">
                <a:solidFill>
                  <a:srgbClr val="3498DB"/>
                </a:solidFill>
              </a:rPr>
              <a:t>?</a:t>
            </a:r>
            <a:endParaRPr lang="hu-HU" sz="6000" dirty="0">
              <a:solidFill>
                <a:srgbClr val="3498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3498DB"/>
                </a:solidFill>
              </a:rPr>
              <a:t>2 perces videó </a:t>
            </a:r>
            <a:r>
              <a:rPr lang="hu-HU" dirty="0" smtClean="0">
                <a:solidFill>
                  <a:srgbClr val="95A5A6"/>
                </a:solidFill>
              </a:rPr>
              <a:t>+</a:t>
            </a:r>
            <a:r>
              <a:rPr lang="hu-HU" dirty="0" smtClean="0">
                <a:solidFill>
                  <a:srgbClr val="3498DB"/>
                </a:solidFill>
              </a:rPr>
              <a:t> 1 </a:t>
            </a:r>
            <a:r>
              <a:rPr lang="hu-HU" dirty="0" err="1" smtClean="0">
                <a:solidFill>
                  <a:srgbClr val="3498DB"/>
                </a:solidFill>
              </a:rPr>
              <a:t>landingpage</a:t>
            </a:r>
            <a:endParaRPr lang="hu-HU" dirty="0">
              <a:solidFill>
                <a:srgbClr val="3498DB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2597" y="-459432"/>
            <a:ext cx="14029373" cy="735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10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3498DB"/>
                </a:solidFill>
              </a:rPr>
              <a:t>2 perces videó </a:t>
            </a:r>
            <a:r>
              <a:rPr lang="hu-HU" dirty="0" smtClean="0">
                <a:solidFill>
                  <a:srgbClr val="95A5A6"/>
                </a:solidFill>
              </a:rPr>
              <a:t>+</a:t>
            </a:r>
            <a:r>
              <a:rPr lang="hu-HU" dirty="0" smtClean="0">
                <a:solidFill>
                  <a:srgbClr val="3498DB"/>
                </a:solidFill>
              </a:rPr>
              <a:t> 1 </a:t>
            </a:r>
            <a:r>
              <a:rPr lang="hu-HU" dirty="0" err="1" smtClean="0">
                <a:solidFill>
                  <a:srgbClr val="3498DB"/>
                </a:solidFill>
              </a:rPr>
              <a:t>landingpage</a:t>
            </a:r>
            <a:endParaRPr lang="hu-HU" dirty="0">
              <a:solidFill>
                <a:srgbClr val="3498DB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b="1" dirty="0" smtClean="0"/>
              <a:t>A recept: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Végy egy </a:t>
            </a:r>
            <a:r>
              <a:rPr lang="hu-HU" dirty="0" smtClean="0"/>
              <a:t>60-180 másodperces videót, amiben bemutatsz egy problémát és a megoldásodat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Készíts egy fogadóoldalt, ahol </a:t>
            </a:r>
            <a:r>
              <a:rPr lang="hu-HU" dirty="0" smtClean="0"/>
              <a:t>elhelyezel </a:t>
            </a:r>
            <a:r>
              <a:rPr lang="hu-HU" dirty="0" smtClean="0"/>
              <a:t>egy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e-mail </a:t>
            </a:r>
            <a:r>
              <a:rPr lang="hu-HU" dirty="0" smtClean="0"/>
              <a:t>feliratkozás </a:t>
            </a:r>
            <a:r>
              <a:rPr lang="hu-HU" dirty="0" smtClean="0"/>
              <a:t>mezőt és köss </a:t>
            </a:r>
            <a:r>
              <a:rPr lang="hu-HU" dirty="0" smtClean="0"/>
              <a:t>be </a:t>
            </a:r>
            <a:r>
              <a:rPr lang="hu-HU" dirty="0" smtClean="0"/>
              <a:t>egy </a:t>
            </a:r>
            <a:r>
              <a:rPr lang="hu-HU" dirty="0" err="1" smtClean="0"/>
              <a:t>Google</a:t>
            </a:r>
            <a:r>
              <a:rPr lang="hu-HU" dirty="0" smtClean="0"/>
              <a:t> </a:t>
            </a:r>
            <a:r>
              <a:rPr lang="hu-HU" dirty="0" err="1" smtClean="0"/>
              <a:t>Analytics</a:t>
            </a:r>
            <a:r>
              <a:rPr lang="hu-HU" dirty="0" smtClean="0"/>
              <a:t> mérőkódot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Irányíts felhasználókat az oldalra </a:t>
            </a:r>
            <a:r>
              <a:rPr lang="hu-HU" dirty="0" err="1" smtClean="0"/>
              <a:t>AdWords-el</a:t>
            </a:r>
            <a:endParaRPr lang="hu-HU" dirty="0" smtClean="0"/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Értékeld az eredményeket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91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4246" y="-27384"/>
            <a:ext cx="21932551" cy="1108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 rot="820812">
            <a:off x="6925108" y="480186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75 000 </a:t>
            </a:r>
            <a:r>
              <a:rPr lang="hu-HU" dirty="0" smtClean="0"/>
              <a:t>feliratkozó egyetlen nap alatt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353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35662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zis 4"/>
          <p:cNvSpPr/>
          <p:nvPr/>
        </p:nvSpPr>
        <p:spPr>
          <a:xfrm>
            <a:off x="6636502" y="548680"/>
            <a:ext cx="3912162" cy="6408712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u-HU" sz="2100" b="0" kern="12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 flipH="1">
            <a:off x="7020272" y="1259468"/>
            <a:ext cx="22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18M megtekintés</a:t>
            </a:r>
          </a:p>
        </p:txBody>
      </p:sp>
      <p:sp>
        <p:nvSpPr>
          <p:cNvPr id="10" name="Szövegdoboz 9"/>
          <p:cNvSpPr txBox="1"/>
          <p:nvPr/>
        </p:nvSpPr>
        <p:spPr>
          <a:xfrm flipH="1">
            <a:off x="7020272" y="1691516"/>
            <a:ext cx="22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XXXX megosztás</a:t>
            </a:r>
          </a:p>
        </p:txBody>
      </p:sp>
      <p:sp>
        <p:nvSpPr>
          <p:cNvPr id="11" name="Szövegdoboz 10"/>
          <p:cNvSpPr txBox="1"/>
          <p:nvPr/>
        </p:nvSpPr>
        <p:spPr>
          <a:xfrm flipH="1">
            <a:off x="7020272" y="2060848"/>
            <a:ext cx="22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XXXX elérés</a:t>
            </a:r>
          </a:p>
        </p:txBody>
      </p:sp>
      <p:sp>
        <p:nvSpPr>
          <p:cNvPr id="12" name="Szövegdoboz 11"/>
          <p:cNvSpPr txBox="1"/>
          <p:nvPr/>
        </p:nvSpPr>
        <p:spPr>
          <a:xfrm flipH="1">
            <a:off x="7020272" y="2483604"/>
            <a:ext cx="22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Motorola szerződés</a:t>
            </a:r>
          </a:p>
        </p:txBody>
      </p:sp>
      <p:sp>
        <p:nvSpPr>
          <p:cNvPr id="13" name="Szövegdoboz 12"/>
          <p:cNvSpPr txBox="1"/>
          <p:nvPr/>
        </p:nvSpPr>
        <p:spPr>
          <a:xfrm flipH="1">
            <a:off x="7020272" y="908720"/>
            <a:ext cx="22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 HÓNAP ALATT:</a:t>
            </a:r>
          </a:p>
        </p:txBody>
      </p:sp>
    </p:spTree>
    <p:extLst>
      <p:ext uri="{BB962C8B-B14F-4D97-AF65-F5344CB8AC3E}">
        <p14:creationId xmlns:p14="http://schemas.microsoft.com/office/powerpoint/2010/main" val="35768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3498DB"/>
                </a:solidFill>
              </a:rPr>
              <a:t>Eg</a:t>
            </a:r>
            <a:r>
              <a:rPr lang="hu-HU" dirty="0" smtClean="0">
                <a:solidFill>
                  <a:srgbClr val="3498DB"/>
                </a:solidFill>
              </a:rPr>
              <a:t>y funkciós termék</a:t>
            </a:r>
            <a:endParaRPr lang="hu-HU" dirty="0">
              <a:solidFill>
                <a:srgbClr val="3498DB"/>
              </a:solidFill>
            </a:endParaRPr>
          </a:p>
        </p:txBody>
      </p:sp>
      <p:sp>
        <p:nvSpPr>
          <p:cNvPr id="4" name="AutoShape 2" descr="data:image/jpeg;base64,/9j/4AAQSkZJRgABAQAAAQABAAD/2wCEAAkGBxQSEhUSEBIWFRUWGBUWFxgYFxgVFxgUGBQXGBgaFhYYHCggGRslHBcUITEhJSkrLjAuFx8zODMsNygtLisBCgoKDg0OGxAQGywkICQsLCwtLCwsLCwsLC8sLSwsLCwsLCwsLCwsLTIsLCwsLCwsLCwsLCwtLDQsLCwsLC8sLP/AABEIAIEBhQMBEQACEQEDEQH/xAAcAAEAAwEAAwEAAAAAAAAAAAAABQYHBAIDCAH/xABEEAABAwICBgYHBgYABQUAAAABAAIDBBEFIQYHEjFBURMiYXGBkTJScqGxssEUI0JigpI0U6LR4fAVFiRDwhczc7PS/8QAGwEBAAMBAQEBAAAAAAAAAAAAAAQFBgMCAQf/xAA8EQACAQIDBAgFAgUCBwAAAAAAAQIDBBEhMQUSUXETMkGBkaGx0SJhweHwFDMGFUJS8SSCIzRTYnKisv/aAAwDAQACEQMRAD8A3FAEAQBARlfpBTw5STNvyHWPiG3t4qRTtK1Tqx+hylWhHVkHUawadvotkd4NA+N/cpcdlVXq0jk7uPYmcv8A6kR/yT+8f2XT+US/u8j5+rXA6IdYUB9KOQd2yfiQvEtlVFo15n1Xce1MlKXS6lf/AN3YP5wW/wBXo+9R52NePZjyOiuKb7SZhma8bTHBwO4tII8wokouLwawOqaeh7F8PoQBAEAQBAEAQBAEAQBAEAQBAEAQBAEAQBAEAQBAEB+EoCp4zpPO1xZBSyZZbZaD+0A28/JRKlWtpCHe8PcgV61zpSp97a9MfzgVt+l9R/PI/RH/APlQP1dXj6FPLaFwst7yXsc+DaTV9ZUiCCoIAze4sjyb+zepFvOtVlnLBcl7EyyqXVaXxTy5L2NVgYQ0BztogC55nmrIu0exAEAQBAEAQBAEAQBAEBG4zjUdM27zdxGTRvPaeQ7fipFC2nWeWnE5VKsaazM3xrSyepd0cd88gxl7Hv4nxyV1C2oW0d+fi/p9iE51KrwR3YRoDLLZ1VJsA/hbmfHkolbasnlSWHzev54neFrFdYs9LoNRs3x7Z5uN1AldVpazfjh6EhU4LRHS/RKjIsadi8KvVWkn4s+7keBF1+rymePui+I9huPIqRT2hXh248/zE5yoQfYUrHdGamju4jpIvXbwH5m8O9W1vf063wyyf52kWpbuOaI2kxZ0Z24nuY7m02v38x2FS50ozWElijjFuLyLfo5rIu9sVY29yGiRgzud22wfFvlxVTdbNjFOdN9z+j9/EmUq7eUjSAqclBAEAQBAEAQBAEAQBAEAQBAEAQBAEAQBAEAQBAEAQBAYTiIs5/tP+YrOS6z5mKqdd836k1qYb/1NUfyM97nK1stH3Gi2b1X3fU1xTizCAIAgCAIAgCAIAgCAiNIsZFMzKxkd6I5fmPYPf8JVrbOtL5LU41qvRr5mTYpXyTy7DCXyPNu0k/RaD4LenvPJIgRi6kjTNENFmUjA5wDpjm5x4dgWcuLideW9LuXAsoQUFgiyLgewgCAID8c0EWIuEBi+snCoYalrKW+3INp8bcw0k9W3K+ZtwsDxV9Y1pui5VHktGQ6sI72EdS0aA6DCECoqheQ5tadzf8quu7x1ngur68zvTpqPM0FQjqEAQBAEAQBAEAQBAEAQBAEAQBAEAQBAEAQBAEAQBAEBhGJnrP8Aaf8AMVnJdZ8zFT675v1JzUv/ABFV7EfzOVrZaPuNFs3qvu+pranFmEAQBAEAQBAEAQBAeueYMa57jZrQST2AXK9Ri5NJdp8bSWLMi0kxd0rnSO3u3D1WjcP943WntqCpxUV2FVOTnLEldVWD7ZfVvF7HYZ9T/vJVe1K+9NU12a8/8epOt4YLE0xVRICAIAgCAIDhOEQdIZjE3pDntWF7jj3r05NrBs+YI7l5PoQBAEAQBAEAQBAEAQBAEAQBAEAQBAEAQBAEAQBAEAQBAYLiZ60ntP8AmKzsus+Ziqn7j5v1J7Ur/EVXsR/M5Wtlo+40Wzeq+41xTSzCAIAgPAyt3bQv3hfMUet18DzX08hAfjjbM5IDxbK07nA9xBQHkDfcgKzp9XbEDYwc5HWPstzPv2fNWOzae9UcuH1/GRrqWEMOJk2MTLQJZEGJtGiFF0NHCzjsAnvIuVkq09+pKXFlrFYJImFzPQQBAEAQBAEAQBAEBw4ti0dO3akPc0eke4fVeJ1IwWLJFta1LiW7Bd/YUOr0tq6p5io27Ps5n9TyMvCyiqpVqv4ckXrsrKyipXD3nw+3vkeX/JVbKLz1AvycXPPmSvX6ZvrSOf8AO6cMqVFJc8PREZiOi1ZSjpGgSNG8x3DgO7evEreUc4kyhti2rvcqx3eea8ezww+Z6cL0zqYrbMnSN4tk6/8AUesPPwXyNWcSTX2Tb1dY4PisvLTyNC0Y0rhrBst6koF3Rk525sP4m+8cQLhS4VVMzV9s2raPF5xej9+D/EyfXQrggCAicRxpsd9mxtxO7/KpbzbEab3KS3nx7PuTaNm55yyIeOoqqnOMHZ9Zx2GnuA3+S4Rs7+5+KtU3Vw+ywXi8Tq61vSyhHH84nm7BKnfeN3Zcj3kLzP8Ah9PONTP5r7hbQXbHz+xziokidsu2o3cr5Hu4EKrrQu7GSTbXBpvB/nBolw6KusVnz1JKjx4jKUXHrDeO8cfBT7TbsotRrrFcVr3r28GR6tgnnT8CfjkDgHNNwdxC00JxnFSi8UyrlFxeDPJej4EBC47pLDSizjtP9Ru/9R/D8exS7ezqVs1kuJxqV4wy7SrDSivqb/ZYdlvAhu1/U7I+SlujZ0XhOTk/l9vc5KVaeaWBH1+M4hDnUGVg52Gz5gWUijCzq5Qwx4PU5TdaObZznSmoIuJ3+YUj9FS/tRz6afE8oMTxKZu1A+V7b2u0g2PI8iuFT9HSluzjnyZ1h00limWDRvC8ReQ+qqXsZ6l8z323KvuLii8qUFzf0XuSYQnrJl5UA7GB4oetJ7b/AJis7LrPmYqp+4+b9Sf1KfxFV7EfzOVrZ6PuNFs3qvuNdU0swgKvpLpeynu2Oz3jIk+i08svSPYPPgo1W4Uco5st7HZM6/xTyj5v2K3BTYhX9cvLIzu2jstI7GDJeFSqVM5vAmTvbK0e7QhvNdvZ45t+nA8azQWqYLxyMk/L6J8CvjtcNGe6W3oN4VKeC4p4+T9yCpsVqKdxa174ntObOF+1h6p8lyTnB4aFtKhb3MFPBST7fvqi+6IaaNqndBOAye2VvRkAGezfc4b9nlmONpdKtvZPUzm0tku2XSU84ea5/L5+PZjbXNBFiLhdymIB2HSMELmRDaiEjtkFou4vYNm97XczpBfcMroCRwWkMUZY7ftON/WJNy7xNz4oClayJ/v42erHtfucR/4BXuy4/wDDlL5+i+5Au38SXyM8xDMq1locIH0FSCzGD8rfgFjS2PagCAIAgCAIAgCAIDkxWvbBGZHcMgObjuH+8AV4nNQjizvb0JVqigv8IyTHsQkqJmsBvJK4N7r8AOQF8lXrGrPM2FONOzt3UwyivH/LNS0ewVlJEI2DO3WdxJ45qyjFRWCMbWrTrTdSbxbJRfTkEBlus3RsQn7ZALNcQJWjcHHc8d5yPaR2qNXp/wBSNRsK+cv9NP8A2/VfVd/yKIyrdG5ssTi17TdrhvB/3hxUZaminTjODhNYp9huGhukDa6mbLkHjqSNHB4Gduw5Ed/Yp8JbyxMFf2jtazh2ap/L8yZOr2QiHxiutdjT7R+ioNrX2GNGD5+3v/kn2tDH4n3EHg1J9qlcX5xRndwc7kexeNi2ieNefJfV/TxOl9V3Uqa7/YubRbILRFYfqA5cRoWzMLXeB4g8wuVehCtB05rJnunUlTkpRKU9rmOdG/e027+1YC6t5W9V05dn4maOnNVIKce07MExboZAx5+7ebey47j3c1abGvnSn0Un8L8n9+0jXtt0kN+Oq80XNbAoiD0qxn7PHZh+8ffZ/KBvd/b/AAplnb9LLF6I4V6u4stWZ3gVH9trBG8ksF3v5mx4ntKtr6q6NHCOTeXJEW3hvSxZrkELWNDWAADIALOliKiBr2lj2hzSLEEXBC+ptPFAxvTDATRz7Lb9E+7ozyHFpPZceBC01jc9PTz1WvuV1enuSy0ObRvHX0U4kBJjdYSt4FnO3rDePEcV7u7ZV4YdvYfKVTcZt8bw4BzTcEAg8wdyypZHkgPn/FD1pPbf8xWel1nzZiqn7j5v1LFqS/iKr2I/mcrSz0fcaPZvVfca8ppZFe0vxjoWdGw2e8G54tZzHadw7io9epurBalpsy06ae/LRebKLojhwrKsl4vFCA4jgXXyC420MXvMt9s3Do0VRjrLXl9/c1prQBYCwCnGUP1AZ9rZomNijqRYPDxGeG00tcfEgt8iVGuIppM0P8P1pKpKk+q1jyawX53GSSYm5jw9ji1zSHNcN4cDcFcYxwzNHVlGScGsU8mfRejuJ/aaaKe2yXsBcOTrdYed1Oi8ViYCtTVOpKCeODJFfTkEBmOsnKrb2ws+eRaDZX7D5v0RX3XX7ii1ovdWZwib5g1QJIInj8UbD5tCx047snHg8C2TxWJ2LyfQgCAIAgCAIAgCAoWnuJXlEQOUbbn23Z/Ls+ZUG5njLDgaXY9vhSdR9r8l9ypaE/eYpFfPZD3DvAt9UtlmTNtvdtMFxS+v0NqU4xwQBAcuKULZ4ZIX+jI1zT4jf3jevjWKwOlGrKlUjUjqnifO08RYXMf6TSWu9ppIPvBVfhmfpEZKcVKOjWK7y0apMVMVcYSerO0i352dZp8ttSKLwZQbeoqVFT7Yvyf3wNnqJdhrncgSuler0VKU+CbMrTjvSUeJS8SnOy48c/MrCVJuTz7S+pRSJjQdlqUHi5zyfO30Wz2dHdtocvqVF68a8vzsLAppFCAICs6WUtnMlHHqn4j6rM/xDQWEKy5P1X1LbZlTrQ7/AH+hVsR3XWcpalvEvejVb01NG85m2ye9uS/QLOr0tCM3rh5rIzV1S6OtKK/Mcyg6bVpdVSjgwNYO4NBPvLlrLCmo0Y/PMpLiWNRjVW4fapgd5jFvB2fxC4bXXwxfzZ3te01JUZMCAq2sehElG59utE5rx3X2Xe438FP2bU3K6XHI4XEcYcjH6s5LSMgRNp0CqC+gpyd4Zs+DSWj3ALKXawrzw4lnT6iLAo57Pn3E/Tk9t/zFZ6XWfNmLqfuvmyyakv4iq9iP5nK0s9H3Gi2d1X3GvKaWRlOltftzzG+5xYO5nV+IJ8VV1pb02bTZtDcowXyx8cyU1QN+7qXcelA8Nhp+pUy26hUfxB/zEf8Ax+rLrieLQ042p5Gs5AnrHuaMz4BdpTjHVlVQta1d4U4t+njoUfF9Y5cejooi47tpwufBjd3eT4KO68pZQRd09i06Md+7mkuC936Jd5DDRLEMRcJKuRzG8Ns5gHfssHVb4Beo0pPOTPVTa1tbx6O1h36fd9+BbsB1dUlNZzm9K/1nZ59gXZQSKSve1q3XllwWS/OZbo4w0ANAAG4DIL0RTyQBAZ5rVp7GCUbuvGe/Jzf/AD8ld7In1ocn+eRDu46Mz2cXVyREavqyxHpaMRk9aFxYfZPWb7jb9KzW0aW5Xb7Hn7ljQljDkW5QDsEAQBAEBGS6QUzSWunjuMj1gc/Bd1a1msVFnN1YLtPz/mOl/ns819/S1v7WOmhxPB2k9IN9TGPFP0lf+1jpYcTpw3F4Ki/QStk2bX2Te1+a51KM6fXWB6jJS0Mr0xnJrKi/rAeTGge5VFb9xm72ZD/S0+X1ZH6BT7OJw3/Fts82E/Rdrd4M5bbhvWsnwafnh9TclNMWEAQBAYPp7TdHX1IAsC4P/exrz7yVCqLCbN9sqpv2dN/LDwbXoRehkhGJU1v5g94IPuXunqiNtZ/6ea/NUb7jjrQu/T8wUbbDas5YfL/6Rk7NY1l3+hTcSN2FY1P4i9gsyw6DPvSgeq5499/qttsyW9ax715lLfrCvLu9CwKeQwgCAjNIo7wO7C0+8fQlVe2Yb1nP5YPz9iXYywrrvKDih6qxdHrGjiWbVzJenf2SG3kFt9l/8uubKHaf7/cil6cRmOtlB3O2XjtDmj6hw8FuNnyUrePyyM5cRwqM49Dq8U9bG9xs1xMbj2PyH9Wyl/R6Si0tVn4fY9UJ7skbWswWIQEVpVb7HUX/AJT/AD2Tb32Ui0/fhzRzq9R8jBq99zsjMnIDtWpnJJYsr4I3fRKgMFHDEd7WC/ecyslVnvzcuLLOKwSRLrmfT59xP05Pbf8AMVnpdZ82Yup+6+b9Syakv4iq9iP5nK1s9GaLZ3Vfca8phZGGYtL95KD/ADJPnKqZdZn6HbR/4cH8l6Etq5ZLKKinhndAbskJaGlxBBabFwNtw3WOe9TKGccMcCl221TqQquClk1njhln2NcSxRatmF21NUSSE5uJObu928roqEMcWVstt3Tjuw3Yr/tWnLHEtOF4FBTi0MTW9trnzXVJLQq6lSdSW9Ntvi8ySX08BAEAQBAQemmFmppJGNF3t+8Z7Tc7DvG0PFSrOt0NZSemj5P8xOdWG9BoxVrrrVFYTuhGN/ZKkF5tFJZknIZ9V3gfcSoN/bdNTy1Wa+qO1Gpuyz0NpBWZLEIAgCArOkeB1VSS1tUI4vUa21/aN7u87dil0LmNLNQTfFnKdNz1eRAs1aHjVHwapL2rV7Irz9zn+lhxZA6T4Z9hlZF0hftMD7kW/E4W9yn2daVeDlLDXsI9amoPBFTxOs32U1ZHNI3XRXBo6aBjYxmQC48SSLrJVKkqknKTzLSMVFYIzXWPTmKueeErWSDl6OwQPFl/FVteOE8TcbEqqpaKPbFtfX6+RVaerMM0cw/7b2v8A65HiLjxXmm8HiTrqj01OVPimvbzPoqGUPaHNNw4Ag8wRcKxPztpp4M80PgQBAYjrRePt8tuDYwe/owfgQolXrm32LlZxx4v1I3VbQmbEo3WyiDnnvtYfE+S901mQdtVsKW7xfpmbpi8W1C8Dfa/ln9Fz2hRdW2nBa4Zc1mvQzltPcqxb4lIldtNKwSeZoksCU0Fns6SI8bPHwP0Wr2HWTjKn3/R/nzKzadPOM+4t6viqCAIDixo/cSd31UHabwtKnIkWn70eZmWPTWbZYm2jjLE1FNF30BpDHRsJ3vJf4E5Ld2dPo6EY/meZmb2p0leTXLwyObWBo4aqISQi8sd7D12by3v4jx5q4sLvoJYS6r8vn7lfWpb6y1MidJYlrhYjIg5EHkQtGpJrFEBxNS0K0zZIxsNS8NkaAGvcbNeOFzwd37/AHKivdnyi3OmsVw4fYmUq6awlqXR0zQNouAbzJAHmqtRbeCRIxWpn2sHSpjozTwHa2iNtw3GxuGt552z7ON1c2Fm4PpamWGnuyJXqqXwROHQLQtzniqqm2AzYw8TzK4X190nwQ07Xx+x0o0t3NmpKsJAQHz5ifpye2/5is/LrPmzF1P3XzZZNSP8RVexH8zlaWejNFs7qvuNfUwsjD9MKfoa2dhyBeZB2iTr5eJcPBVtWOE2b/ZlXpbSD4LDwy9MGc2iWLfZKyOVxsw3jk7GOtn4ENPcCvdGe6zxtO0dxbuK1Wa5rs71iuZvAKnmDP1AEAQBAEAQBAY/rD0fNNMZox9zKSctzJDmW9gO8eIWh2dddJDo5arzX2INeng8VoVZrrqzIxougGlwAbS1LrWsInncRwY48+R8N9r0m0LF4urTXNfX3/MJlCt/TI0RUxLCAIAgCAy3WqP+qj/+Ef8A2PV7sv8AafP6IhXPWRm9fxVlI4xPpSj/APbZ7LfgFkCzKrrLwA1NOJIheWG7gBvcw+m0duQI7u1cqsN5Ftsi9VtWwk/hlk/k+x/nExbpQQoeBtccTXtVWPiWD7K8/eQjq83Q8CPZvs/t5qXRnisDH7bsnSq9NHqy8n2+OvjwL2uxSBAeMsgaC5xAABJJyAAFySUPsU5PBanzhpfi32ipllbf7x52Rx2cmsy57IaomO88Te0oK1to032LP1fniavqo0ZNJTmWUWlmsTzDeAUmEcEY6/uunq4rRZL37y9L0QjPsdpTTykfgdm09nLwWL2nYuhVe6vhea9u70NDZ1+mp56rX3PRh9X0UrZW8DmObTvCj2V07asp9nbyOtej0tNw/MTRYZQ9oc03BFwexbqElOKlF4pmalFxeD1PNej4EBCaVVgZFsXzcf6Rn8bKi29cKNBUlrJ+Sz9cCx2dScqm9wM7o6N1bUiNvo3u48mjeoGyrJzkm9Fr7FteXCoUsus9Pfu9TXIIgxoa3INAA7gtYZg80BX8f0Ppqs7UjNl/rtyPjz8V3o3NWl1H3dh4lCMtStDVjsnqVJt+Zv8AZTVtWqlnFefucXbRfaVaolDHPYDfZc5oNrXsSL+5XEFKUU5dqIMkk2kServDmVNU98ufRNDg08SSRfwt71A2rOUYRgtHjj3YEq1isWzWwFRE0IAgPnvE/Tk9t/zFZ+Wr5sxlT9182WXUj/EVXsR/M5WlpozQ7O6r7jX1MLIz7WzgZfG2rjFzENmS2/or3Dv0knwceSj14YreL/YV50c3Qk8pac/v6pGViQFRcMDXJ4mm6u9M27LaSqdYizYpDuI4MceBG4HjkN++TSq/0sy+19ktN16Ky1kuHzXy48OWmkKSZoIAgCAIAgCA56+iZNG6KVocxwsQf93r1GTi1KOqPjSawZjGluiE1E4vYDJBweMy3sePqr+1v41fhllL15exDqUXHNaFfjqQd6sVIjuJeNGNPJIAI57yxjIG/wB40dhPpDsPnwVdc7OhU+KGT8vsdqdw45SzNEwrH6eot0MrSfVPVf8AtOfjuVLVtqtLrLv7CZGpGWjJNcD2EAQGSa1MQjdUM6N7XbMYa7ZIdZ2242NtxzGSv9mQlGk95YZkG4acsjN6me91OlLE8pYH07Segz2W/ALJFge5AZjp5q8L3OqaEDaNy+LcHHiWcieS4zpY5ovdn7XdJKnWzXY+HPivNfMzalrZqSYOG1FNGbi4sRwzB3g5jkVxwcWaNTo3NNxeEov87mazo/rQp5GgVd4ZOJALo3HmLXc3uIy5ldo1l/UZ252FVi8aD3l4P2fd4E1U6eUDBc1LXdjQ5x8gMvFeukjxIcNkXknhuYc8EZ7pbpzLX3pqOJ4jO8b3v5B1smN7L5238FzlJzyRdW1jQ2eumryTl2cFy7W+73JbQTVyWOFTWgFwzbHwHae1dIU8NSp2htOVw92GUfNmngLoVJ+oDixbDWVEZY/vB4tPMLjXoQrQcJrI6UqsqUt6JnOK4bNSu67bs4PG49/JZe72XUpZrNcV9fzA0FveUqyw0fD2JPR7SXouqesw8OIPNv8AZeLHaFS0+CSxhw7Vy9jzdWKq5rJ/mpbocdgcL9IB2EEK/hta0msd/DniiolY14vqnNX6TQsHVO2fIeJP0Ue425QgsKXxPwXi/odaWzqsn8WSKfP09fIRGDY73bmgcgq+hYXF5V6avlj6cEvzvJ8rmhaw3IZvh7su2j2BspI9lmbj6TuJP9lpqVKNKKjFZFJVqzqy35vMlV0OYQBAEBiul2HmmqZGuHVc5z2HgWuJOXde3gtTZ11VpJ9qyZWVabjNkbhOJSU8omgdZwy5hzTva4cQV2rUYVY7s9DzGbg8Ua7ovpTFWDZ9CUC7oyfew/ib7xx4Xzl1ZzoPHVcfcsKVZT5k+oZ1OHGsVjpYXzynqtG7i53Bo7SV4nNQjvM51aipxcmfOlfi5c4kN3kk5cSbqnVNvNmZjayk96XaSeg+l32GZ0hi22vbsuF9k5G4INu/LtUilOVJ6Yk+3nOh2Yo1bR/WDDWSCKKCe53u2WbDfaO18ASptOtv/wBLLOlcdJ/S0W57A4EOFwRYg7iCuxIMb050Bkp3Omo2l8JuSwZuj7h+JvvCjzpYaGnsNsKSUK7wfHsfPg/noURlXwPj/lcXE0Ea6LVgWsCppgGiQSMG5sgLrD8rgQ4eZA5L3GcokG52XaXD3mt18Vl4rT6/MsY1vEDOkaT2TEDy6Ne+mfArn/D1P/q/+v3P2h0wxHEXiOkjbAw75A3aIHGzn5f0r6nOWmRHr21hZr4m5z4aLvw08e40bCKDoYwwuL3b3OcSXOdxJJzPiuyWBRVKjqS3n5ZJckdq+ngIAgCA8XsBFiLg8CgKXj+rennJfCTA859X0Ce1vDwUyjfVaeWOK+fucpUospVfq7roj92Gyjm02Pkf7qxp7UpvrJrz/PA4u3fYRUmC1rMnU0nlf4FSFtCg/wCr1OboS4HdSVmJMyjFSOy7reRNlzlVspdbDwPqhVWmJKwVmMvyAm8Q0fRcHUsF2Y9zPajW4ntfozitQLTSkNPB0jiP27l5V/b0/wBun6L3PvQTl1mddHqpBzqKgnsaLBcam06suqkvP88D3GhFFiw7V7QxWPRbZHF5uok7mrPWT/OR1UIrsLU1thYbhkuB6P1AEBH4pglPUi08LH94F/NfGsdT3CpKDxg2n8sitz6saFxuGPb7LyB5Ly6ceBMjtS7jpPyT9UeVNq0oWm5Y53tOJ+KdHHgJ7Uu5ZOo+7BemBY8NwaCAWhiazuGfmvZClJyeMni/md6HkIAgCA8XsBFiARyOaAhavROmkN+j2Tzadn3KPUtaNTrRTO8LqtDKMmcg0KhG6STzH9lH/lVp/Z5v3Ov8wuP7vJex102ilO03LS8/mJI8tykUrWjSzhBLu+pxncVZ5SkyZiiDRZoAA4AWCkHE80AQERjekUVMLOO0/wBQb/1H8Px7FKoWlStppxOVStGHMotbp3VTO2KZoaeAY3bd4udl7grP9FbUI71V/nJfcjdLVm/hPOPAsUqM5JnMB4Okd8oOS5O+toft08fBe576Co+tI/H6s535yVQJ7ifivP8ANZdkEj1+mXayqaQaOz0L7SjaYfRkb6J7DyPYrC1vIVlgsnw9uJwqUnE44KpzSHxuLXtN2uBsQeYUyUVJYPNHFYp4o2LQjSUVsJ27CaOwkA3G+54HI2OXAgrM3tr0E8tHp7FjSqb6+ZYZYw4WcAQd4OYUM6nP/wAMh/lM/aEA/wCGQ/ymftCA9sFKxnoMa2/IAID3IAgK/jOhlHUkulgbtH8Teq7zC+OKep2pXNWl1JNengQLtU1FfIyD9Z/uvPRxJX80uv7vJex20GrWhiN+jLyPWJd8V9UIo5VL+4nlKb7svQtdLSsjbsxtDRyAsvREPcgCAIAgCAIAgCAIAgCAIAgCAIAgCAIAgCAIAgCAIAgCAIAgCAIAgIbSnGPs0N2+m87LOzLN1uwe8hSrSh008HotTjWqbkctTIcQnfNK2JpJfI4C5zJc47zz5rQuUaNNz4IgQi5yNe0a0eipIw1jQX26zjvJ45rMVasqst6TzLOMVFYImVzPQQHpq6VkrDHI0Oa4WIIuCF9TaeKGpjemui5opAY7mGS+wTva7eWE8cswe/ktFYXfTRwl1l5/P3IFanuPFaDVpWFmIMaDlI17CPDaHvb7152nFOjjwa9j1b9Y2pZ4mhAEAQBAEAQBAEAQBAEAQBAEAQBAEAQBAEAQBAEAQBAEAQBAEAQBAEAQBAEAQBAEAQBAZ1rRnIlhHDYeR3lwv8Gq72VFOEuaIV3qim4BMG11O9/oiRt/Hqj3kKdewcqEkuHpmcqLwmjd1liyCAIAgKhrS2fsXW39IzZ7+te36dpWOy8eny4M4XPUKLqtojJX9JbqxNcSe12Q+qmbUqJQUOL9DnbxzxNpVESwgCAIAgCAIAgCAIAgCAIAgCAIAgCAIAgCAIAgCAIAgCAIAgCAIAgCAIAgCAIAgCAIAgKprEwJ1TTh8QvLCS5o4uaR1mjtyB/T2qdYXKo1MJaPX6M41qe+stUY30l8itImmQMDT9EdPWFjYax1nCwEu8OHDbtmD27jxsqW72a09+lpw9iXSuFpIvlPUNkbtRua9p3FpDh5hVMouLwksCSmnoexeT6cuIYlFA3amkawdpzPcN5PYF0p0p1HhBYnmUlHNmSaXY/JiU7YaZjixpswcSTkXu5dnjzsrujThZU3Ko83+YIiSbqywWhomhWjjaKDY3yO6zzzPJU1etKtNyZLhFRWCLCuJ6CAIAgCAIAgCAIAgCAIAgCAIAgCAIAgCAIAgCAIAgCAIAgCAIAgCAIAgCAIAgCAIAgCAICo6T6BQVZMjPupTvc3c4/mbx71LoXlSjks1wZznSjIolbq9roj1AyUc2mx8irKG1ab6ya8zg7Z9hyR4DiEZu2nkB5tIB8wV2e0LaSzfk/Y5/p5rQkIcLxZ+X3wH5pXAfFcXeWa0jj/ALV9j2qNTj5klQauJ5DtVUwbfeB1nHvJXCptV4YU44fnA9xtlrJl8wLR2CkbaFmfFxzcfFVlSpKo96bxZIUUlgiWXg+hAEAQBAEAQBAEAQBAEAQBAEAQBAEAQBAEAQBAEAQBAEAQBAEAQBAEAQBAEAQBAEAQBAEAQBAEAQBAEAQBAEAQBAEAQBAEAQBAEAQBAE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4" descr="data:image/jpeg;base64,/9j/4AAQSkZJRgABAQAAAQABAAD/2wCEAAkGBxQSEhUSEBIWFRUWGBUWFxgYFxgVFxgUGBQXGBgaFhYYHCggGRslHBcUITEhJSkrLjAuFx8zODMsNygtLisBCgoKDg0OGxAQGywkICQsLCwtLCwsLCwsLC8sLSwsLCwsLCwsLCwsLTIsLCwsLCwsLCwsLCwtLDQsLCwsLC8sLP/AABEIAIEBhQMBEQACEQEDEQH/xAAcAAEAAwEAAwEAAAAAAAAAAAAABQYHBAIDCAH/xABEEAABAwICBgYHBgYABQUAAAABAAIDBBEFIQYHEjFBURMiYXGBkTJScqGxssEUI0JigpI0U6LR4fAVFiRDwhczc7PS/8QAGwEBAAMBAQEBAAAAAAAAAAAAAAQFBgMCAQf/xAA8EQACAQIDBAgFAgUCBwAAAAAAAQIDBBEhMQUSUXETMkGBkaGx0SJhweHwFDMGFUJS8SSCIzRTYnKisv/aAAwDAQACEQMRAD8A3FAEAQBARlfpBTw5STNvyHWPiG3t4qRTtK1Tqx+hylWhHVkHUawadvotkd4NA+N/cpcdlVXq0jk7uPYmcv8A6kR/yT+8f2XT+US/u8j5+rXA6IdYUB9KOQd2yfiQvEtlVFo15n1Xce1MlKXS6lf/AN3YP5wW/wBXo+9R52NePZjyOiuKb7SZhma8bTHBwO4tII8wokouLwawOqaeh7F8PoQBAEAQBAEAQBAEAQBAEAQBAEAQBAEAQBAEAQBAEB+EoCp4zpPO1xZBSyZZbZaD+0A28/JRKlWtpCHe8PcgV61zpSp97a9MfzgVt+l9R/PI/RH/APlQP1dXj6FPLaFwst7yXsc+DaTV9ZUiCCoIAze4sjyb+zepFvOtVlnLBcl7EyyqXVaXxTy5L2NVgYQ0BztogC55nmrIu0exAEAQBAEAQBAEAQBAEBG4zjUdM27zdxGTRvPaeQ7fipFC2nWeWnE5VKsaazM3xrSyepd0cd88gxl7Hv4nxyV1C2oW0d+fi/p9iE51KrwR3YRoDLLZ1VJsA/hbmfHkolbasnlSWHzev54neFrFdYs9LoNRs3x7Z5uN1AldVpazfjh6EhU4LRHS/RKjIsadi8KvVWkn4s+7keBF1+rymePui+I9huPIqRT2hXh248/zE5yoQfYUrHdGamju4jpIvXbwH5m8O9W1vf063wyyf52kWpbuOaI2kxZ0Z24nuY7m02v38x2FS50ozWElijjFuLyLfo5rIu9sVY29yGiRgzud22wfFvlxVTdbNjFOdN9z+j9/EmUq7eUjSAqclBAEAQBAEAQBAEAQBAEAQBAEAQBAEAQBAEAQBAEAQBAYTiIs5/tP+YrOS6z5mKqdd836k1qYb/1NUfyM97nK1stH3Gi2b1X3fU1xTizCAIAgCAIAgCAIAgCAiNIsZFMzKxkd6I5fmPYPf8JVrbOtL5LU41qvRr5mTYpXyTy7DCXyPNu0k/RaD4LenvPJIgRi6kjTNENFmUjA5wDpjm5x4dgWcuLideW9LuXAsoQUFgiyLgewgCAID8c0EWIuEBi+snCoYalrKW+3INp8bcw0k9W3K+ZtwsDxV9Y1pui5VHktGQ6sI72EdS0aA6DCECoqheQ5tadzf8quu7x1ngur68zvTpqPM0FQjqEAQBAEAQBAEAQBAEAQBAEAQBAEAQBAEAQBAEAQBAEBhGJnrP8Aaf8AMVnJdZ8zFT675v1JzUv/ABFV7EfzOVrZaPuNFs3qvu+pranFmEAQBAEAQBAEAQBAeueYMa57jZrQST2AXK9Ri5NJdp8bSWLMi0kxd0rnSO3u3D1WjcP943WntqCpxUV2FVOTnLEldVWD7ZfVvF7HYZ9T/vJVe1K+9NU12a8/8epOt4YLE0xVRICAIAgCAIDhOEQdIZjE3pDntWF7jj3r05NrBs+YI7l5PoQBAEAQBAEAQBAEAQBAEAQBAEAQBAEAQBAEAQBAEAQBAYLiZ60ntP8AmKzsus+Ziqn7j5v1J7Ur/EVXsR/M5Wtlo+40Wzeq+41xTSzCAIAgPAyt3bQv3hfMUet18DzX08hAfjjbM5IDxbK07nA9xBQHkDfcgKzp9XbEDYwc5HWPstzPv2fNWOzae9UcuH1/GRrqWEMOJk2MTLQJZEGJtGiFF0NHCzjsAnvIuVkq09+pKXFlrFYJImFzPQQBAEAQBAEAQBAEBw4ti0dO3akPc0eke4fVeJ1IwWLJFta1LiW7Bd/YUOr0tq6p5io27Ps5n9TyMvCyiqpVqv4ckXrsrKyipXD3nw+3vkeX/JVbKLz1AvycXPPmSvX6ZvrSOf8AO6cMqVFJc8PREZiOi1ZSjpGgSNG8x3DgO7evEreUc4kyhti2rvcqx3eea8ezww+Z6cL0zqYrbMnSN4tk6/8AUesPPwXyNWcSTX2Tb1dY4PisvLTyNC0Y0rhrBst6koF3Rk525sP4m+8cQLhS4VVMzV9s2raPF5xej9+D/EyfXQrggCAicRxpsd9mxtxO7/KpbzbEab3KS3nx7PuTaNm55yyIeOoqqnOMHZ9Zx2GnuA3+S4Rs7+5+KtU3Vw+ywXi8Tq61vSyhHH84nm7BKnfeN3Zcj3kLzP8Ah9PONTP5r7hbQXbHz+xziokidsu2o3cr5Hu4EKrrQu7GSTbXBpvB/nBolw6KusVnz1JKjx4jKUXHrDeO8cfBT7TbsotRrrFcVr3r28GR6tgnnT8CfjkDgHNNwdxC00JxnFSi8UyrlFxeDPJej4EBC47pLDSizjtP9Ru/9R/D8exS7ezqVs1kuJxqV4wy7SrDSivqb/ZYdlvAhu1/U7I+SlujZ0XhOTk/l9vc5KVaeaWBH1+M4hDnUGVg52Gz5gWUijCzq5Qwx4PU5TdaObZznSmoIuJ3+YUj9FS/tRz6afE8oMTxKZu1A+V7b2u0g2PI8iuFT9HSluzjnyZ1h00limWDRvC8ReQ+qqXsZ6l8z323KvuLii8qUFzf0XuSYQnrJl5UA7GB4oetJ7b/AJis7LrPmYqp+4+b9Sf1KfxFV7EfzOVrZ6PuNFs3qvuNdU0swgKvpLpeynu2Oz3jIk+i08svSPYPPgo1W4Uco5st7HZM6/xTyj5v2K3BTYhX9cvLIzu2jstI7GDJeFSqVM5vAmTvbK0e7QhvNdvZ45t+nA8azQWqYLxyMk/L6J8CvjtcNGe6W3oN4VKeC4p4+T9yCpsVqKdxa174ntObOF+1h6p8lyTnB4aFtKhb3MFPBST7fvqi+6IaaNqndBOAye2VvRkAGezfc4b9nlmONpdKtvZPUzm0tku2XSU84ea5/L5+PZjbXNBFiLhdymIB2HSMELmRDaiEjtkFou4vYNm97XczpBfcMroCRwWkMUZY7ftON/WJNy7xNz4oClayJ/v42erHtfucR/4BXuy4/wDDlL5+i+5Au38SXyM8xDMq1locIH0FSCzGD8rfgFjS2PagCAIAgCAIAgCAIDkxWvbBGZHcMgObjuH+8AV4nNQjizvb0JVqigv8IyTHsQkqJmsBvJK4N7r8AOQF8lXrGrPM2FONOzt3UwyivH/LNS0ewVlJEI2DO3WdxJ45qyjFRWCMbWrTrTdSbxbJRfTkEBlus3RsQn7ZALNcQJWjcHHc8d5yPaR2qNXp/wBSNRsK+cv9NP8A2/VfVd/yKIyrdG5ssTi17TdrhvB/3hxUZaminTjODhNYp9huGhukDa6mbLkHjqSNHB4Gduw5Ed/Yp8JbyxMFf2jtazh2ap/L8yZOr2QiHxiutdjT7R+ioNrX2GNGD5+3v/kn2tDH4n3EHg1J9qlcX5xRndwc7kexeNi2ieNefJfV/TxOl9V3Uqa7/YubRbILRFYfqA5cRoWzMLXeB4g8wuVehCtB05rJnunUlTkpRKU9rmOdG/e027+1YC6t5W9V05dn4maOnNVIKce07MExboZAx5+7ebey47j3c1abGvnSn0Un8L8n9+0jXtt0kN+Oq80XNbAoiD0qxn7PHZh+8ffZ/KBvd/b/AAplnb9LLF6I4V6u4stWZ3gVH9trBG8ksF3v5mx4ntKtr6q6NHCOTeXJEW3hvSxZrkELWNDWAADIALOliKiBr2lj2hzSLEEXBC+ptPFAxvTDATRz7Lb9E+7ozyHFpPZceBC01jc9PTz1WvuV1enuSy0ObRvHX0U4kBJjdYSt4FnO3rDePEcV7u7ZV4YdvYfKVTcZt8bw4BzTcEAg8wdyypZHkgPn/FD1pPbf8xWel1nzZiqn7j5v1LFqS/iKr2I/mcrSz0fcaPZvVfca8ppZFe0vxjoWdGw2e8G54tZzHadw7io9epurBalpsy06ae/LRebKLojhwrKsl4vFCA4jgXXyC420MXvMt9s3Do0VRjrLXl9/c1prQBYCwCnGUP1AZ9rZomNijqRYPDxGeG00tcfEgt8iVGuIppM0P8P1pKpKk+q1jyawX53GSSYm5jw9ji1zSHNcN4cDcFcYxwzNHVlGScGsU8mfRejuJ/aaaKe2yXsBcOTrdYed1Oi8ViYCtTVOpKCeODJFfTkEBmOsnKrb2ws+eRaDZX7D5v0RX3XX7ii1ovdWZwib5g1QJIInj8UbD5tCx047snHg8C2TxWJ2LyfQgCAIAgCAIAgCAoWnuJXlEQOUbbn23Z/Ls+ZUG5njLDgaXY9vhSdR9r8l9ypaE/eYpFfPZD3DvAt9UtlmTNtvdtMFxS+v0NqU4xwQBAcuKULZ4ZIX+jI1zT4jf3jevjWKwOlGrKlUjUjqnifO08RYXMf6TSWu9ppIPvBVfhmfpEZKcVKOjWK7y0apMVMVcYSerO0i352dZp8ttSKLwZQbeoqVFT7Yvyf3wNnqJdhrncgSuler0VKU+CbMrTjvSUeJS8SnOy48c/MrCVJuTz7S+pRSJjQdlqUHi5zyfO30Wz2dHdtocvqVF68a8vzsLAppFCAICs6WUtnMlHHqn4j6rM/xDQWEKy5P1X1LbZlTrQ7/AH+hVsR3XWcpalvEvejVb01NG85m2ye9uS/QLOr0tCM3rh5rIzV1S6OtKK/Mcyg6bVpdVSjgwNYO4NBPvLlrLCmo0Y/PMpLiWNRjVW4fapgd5jFvB2fxC4bXXwxfzZ3te01JUZMCAq2sehElG59utE5rx3X2Xe438FP2bU3K6XHI4XEcYcjH6s5LSMgRNp0CqC+gpyd4Zs+DSWj3ALKXawrzw4lnT6iLAo57Pn3E/Tk9t/zFZ6XWfNmLqfuvmyyakv4iq9iP5nK0s9H3Gi2d1X3GvKaWRlOltftzzG+5xYO5nV+IJ8VV1pb02bTZtDcowXyx8cyU1QN+7qXcelA8Nhp+pUy26hUfxB/zEf8Ax+rLrieLQ042p5Gs5AnrHuaMz4BdpTjHVlVQta1d4U4t+njoUfF9Y5cejooi47tpwufBjd3eT4KO68pZQRd09i06Md+7mkuC936Jd5DDRLEMRcJKuRzG8Ns5gHfssHVb4Beo0pPOTPVTa1tbx6O1h36fd9+BbsB1dUlNZzm9K/1nZ59gXZQSKSve1q3XllwWS/OZbo4w0ANAAG4DIL0RTyQBAZ5rVp7GCUbuvGe/Jzf/AD8ld7In1ocn+eRDu46Mz2cXVyREavqyxHpaMRk9aFxYfZPWb7jb9KzW0aW5Xb7Hn7ljQljDkW5QDsEAQBAEBGS6QUzSWunjuMj1gc/Bd1a1msVFnN1YLtPz/mOl/ns819/S1v7WOmhxPB2k9IN9TGPFP0lf+1jpYcTpw3F4Ki/QStk2bX2Te1+a51KM6fXWB6jJS0Mr0xnJrKi/rAeTGge5VFb9xm72ZD/S0+X1ZH6BT7OJw3/Fts82E/Rdrd4M5bbhvWsnwafnh9TclNMWEAQBAYPp7TdHX1IAsC4P/exrz7yVCqLCbN9sqpv2dN/LDwbXoRehkhGJU1v5g94IPuXunqiNtZ/6ea/NUb7jjrQu/T8wUbbDas5YfL/6Rk7NY1l3+hTcSN2FY1P4i9gsyw6DPvSgeq5499/qttsyW9ax715lLfrCvLu9CwKeQwgCAjNIo7wO7C0+8fQlVe2Yb1nP5YPz9iXYywrrvKDih6qxdHrGjiWbVzJenf2SG3kFt9l/8uubKHaf7/cil6cRmOtlB3O2XjtDmj6hw8FuNnyUrePyyM5cRwqM49Dq8U9bG9xs1xMbj2PyH9Wyl/R6Si0tVn4fY9UJ7skbWswWIQEVpVb7HUX/AJT/AD2Tb32Ui0/fhzRzq9R8jBq99zsjMnIDtWpnJJYsr4I3fRKgMFHDEd7WC/ecyslVnvzcuLLOKwSRLrmfT59xP05Pbf8AMVnpdZ82Yup+6+b9Syakv4iq9iP5nK1s9GaLZ3Vfca8phZGGYtL95KD/ADJPnKqZdZn6HbR/4cH8l6Etq5ZLKKinhndAbskJaGlxBBabFwNtw3WOe9TKGccMcCl221TqQquClk1njhln2NcSxRatmF21NUSSE5uJObu928roqEMcWVstt3Tjuw3Yr/tWnLHEtOF4FBTi0MTW9trnzXVJLQq6lSdSW9Ntvi8ySX08BAEAQBAQemmFmppJGNF3t+8Z7Tc7DvG0PFSrOt0NZSemj5P8xOdWG9BoxVrrrVFYTuhGN/ZKkF5tFJZknIZ9V3gfcSoN/bdNTy1Wa+qO1Gpuyz0NpBWZLEIAgCArOkeB1VSS1tUI4vUa21/aN7u87dil0LmNLNQTfFnKdNz1eRAs1aHjVHwapL2rV7Irz9zn+lhxZA6T4Z9hlZF0hftMD7kW/E4W9yn2daVeDlLDXsI9amoPBFTxOs32U1ZHNI3XRXBo6aBjYxmQC48SSLrJVKkqknKTzLSMVFYIzXWPTmKueeErWSDl6OwQPFl/FVteOE8TcbEqqpaKPbFtfX6+RVaerMM0cw/7b2v8A65HiLjxXmm8HiTrqj01OVPimvbzPoqGUPaHNNw4Ag8wRcKxPztpp4M80PgQBAYjrRePt8tuDYwe/owfgQolXrm32LlZxx4v1I3VbQmbEo3WyiDnnvtYfE+S901mQdtVsKW7xfpmbpi8W1C8Dfa/ln9Fz2hRdW2nBa4Zc1mvQzltPcqxb4lIldtNKwSeZoksCU0Fns6SI8bPHwP0Wr2HWTjKn3/R/nzKzadPOM+4t6viqCAIDixo/cSd31UHabwtKnIkWn70eZmWPTWbZYm2jjLE1FNF30BpDHRsJ3vJf4E5Ld2dPo6EY/meZmb2p0leTXLwyObWBo4aqISQi8sd7D12by3v4jx5q4sLvoJYS6r8vn7lfWpb6y1MidJYlrhYjIg5EHkQtGpJrFEBxNS0K0zZIxsNS8NkaAGvcbNeOFzwd37/AHKivdnyi3OmsVw4fYmUq6awlqXR0zQNouAbzJAHmqtRbeCRIxWpn2sHSpjozTwHa2iNtw3GxuGt552z7ON1c2Fm4PpamWGnuyJXqqXwROHQLQtzniqqm2AzYw8TzK4X190nwQ07Xx+x0o0t3NmpKsJAQHz5ifpye2/5is/LrPmzF1P3XzZZNSP8RVexH8zlaWejNFs7qvuNfUwsjD9MKfoa2dhyBeZB2iTr5eJcPBVtWOE2b/ZlXpbSD4LDwy9MGc2iWLfZKyOVxsw3jk7GOtn4ENPcCvdGe6zxtO0dxbuK1Wa5rs71iuZvAKnmDP1AEAQBAEAQBAY/rD0fNNMZox9zKSctzJDmW9gO8eIWh2dddJDo5arzX2INeng8VoVZrrqzIxougGlwAbS1LrWsInncRwY48+R8N9r0m0LF4urTXNfX3/MJlCt/TI0RUxLCAIAgCAy3WqP+qj/+Ef8A2PV7sv8AafP6IhXPWRm9fxVlI4xPpSj/APbZ7LfgFkCzKrrLwA1NOJIheWG7gBvcw+m0duQI7u1cqsN5Ftsi9VtWwk/hlk/k+x/nExbpQQoeBtccTXtVWPiWD7K8/eQjq83Q8CPZvs/t5qXRnisDH7bsnSq9NHqy8n2+OvjwL2uxSBAeMsgaC5xAABJJyAAFySUPsU5PBanzhpfi32ipllbf7x52Rx2cmsy57IaomO88Te0oK1to032LP1fniavqo0ZNJTmWUWlmsTzDeAUmEcEY6/uunq4rRZL37y9L0QjPsdpTTykfgdm09nLwWL2nYuhVe6vhea9u70NDZ1+mp56rX3PRh9X0UrZW8DmObTvCj2V07asp9nbyOtej0tNw/MTRYZQ9oc03BFwexbqElOKlF4pmalFxeD1PNej4EBCaVVgZFsXzcf6Rn8bKi29cKNBUlrJ+Sz9cCx2dScqm9wM7o6N1bUiNvo3u48mjeoGyrJzkm9Fr7FteXCoUsus9Pfu9TXIIgxoa3INAA7gtYZg80BX8f0Ppqs7UjNl/rtyPjz8V3o3NWl1H3dh4lCMtStDVjsnqVJt+Zv8AZTVtWqlnFefucXbRfaVaolDHPYDfZc5oNrXsSL+5XEFKUU5dqIMkk2kServDmVNU98ufRNDg08SSRfwt71A2rOUYRgtHjj3YEq1isWzWwFRE0IAgPnvE/Tk9t/zFZ+Wr5sxlT9182WXUj/EVXsR/M5WlpozQ7O6r7jX1MLIz7WzgZfG2rjFzENmS2/or3Dv0knwceSj14YreL/YV50c3Qk8pac/v6pGViQFRcMDXJ4mm6u9M27LaSqdYizYpDuI4MceBG4HjkN++TSq/0sy+19ktN16Ky1kuHzXy48OWmkKSZoIAgCAIAgCA56+iZNG6KVocxwsQf93r1GTi1KOqPjSawZjGluiE1E4vYDJBweMy3sePqr+1v41fhllL15exDqUXHNaFfjqQd6sVIjuJeNGNPJIAI57yxjIG/wB40dhPpDsPnwVdc7OhU+KGT8vsdqdw45SzNEwrH6eot0MrSfVPVf8AtOfjuVLVtqtLrLv7CZGpGWjJNcD2EAQGSa1MQjdUM6N7XbMYa7ZIdZ2242NtxzGSv9mQlGk95YZkG4acsjN6me91OlLE8pYH07Segz2W/ALJFge5AZjp5q8L3OqaEDaNy+LcHHiWcieS4zpY5ovdn7XdJKnWzXY+HPivNfMzalrZqSYOG1FNGbi4sRwzB3g5jkVxwcWaNTo3NNxeEov87mazo/rQp5GgVd4ZOJALo3HmLXc3uIy5ldo1l/UZ252FVi8aD3l4P2fd4E1U6eUDBc1LXdjQ5x8gMvFeukjxIcNkXknhuYc8EZ7pbpzLX3pqOJ4jO8b3v5B1smN7L5238FzlJzyRdW1jQ2eumryTl2cFy7W+73JbQTVyWOFTWgFwzbHwHae1dIU8NSp2htOVw92GUfNmngLoVJ+oDixbDWVEZY/vB4tPMLjXoQrQcJrI6UqsqUt6JnOK4bNSu67bs4PG49/JZe72XUpZrNcV9fzA0FveUqyw0fD2JPR7SXouqesw8OIPNv8AZeLHaFS0+CSxhw7Vy9jzdWKq5rJ/mpbocdgcL9IB2EEK/hta0msd/DniiolY14vqnNX6TQsHVO2fIeJP0Ue425QgsKXxPwXi/odaWzqsn8WSKfP09fIRGDY73bmgcgq+hYXF5V6avlj6cEvzvJ8rmhaw3IZvh7su2j2BspI9lmbj6TuJP9lpqVKNKKjFZFJVqzqy35vMlV0OYQBAEBiul2HmmqZGuHVc5z2HgWuJOXde3gtTZ11VpJ9qyZWVabjNkbhOJSU8omgdZwy5hzTva4cQV2rUYVY7s9DzGbg8Ua7ovpTFWDZ9CUC7oyfew/ib7xx4Xzl1ZzoPHVcfcsKVZT5k+oZ1OHGsVjpYXzynqtG7i53Bo7SV4nNQjvM51aipxcmfOlfi5c4kN3kk5cSbqnVNvNmZjayk96XaSeg+l32GZ0hi22vbsuF9k5G4INu/LtUilOVJ6Yk+3nOh2Yo1bR/WDDWSCKKCe53u2WbDfaO18ASptOtv/wBLLOlcdJ/S0W57A4EOFwRYg7iCuxIMb050Bkp3Omo2l8JuSwZuj7h+JvvCjzpYaGnsNsKSUK7wfHsfPg/noURlXwPj/lcXE0Ea6LVgWsCppgGiQSMG5sgLrD8rgQ4eZA5L3GcokG52XaXD3mt18Vl4rT6/MsY1vEDOkaT2TEDy6Ne+mfArn/D1P/q/+v3P2h0wxHEXiOkjbAw75A3aIHGzn5f0r6nOWmRHr21hZr4m5z4aLvw08e40bCKDoYwwuL3b3OcSXOdxJJzPiuyWBRVKjqS3n5ZJckdq+ngIAgCA8XsBFiLg8CgKXj+rennJfCTA859X0Ce1vDwUyjfVaeWOK+fucpUospVfq7roj92Gyjm02Pkf7qxp7UpvrJrz/PA4u3fYRUmC1rMnU0nlf4FSFtCg/wCr1OboS4HdSVmJMyjFSOy7reRNlzlVspdbDwPqhVWmJKwVmMvyAm8Q0fRcHUsF2Y9zPajW4ntfozitQLTSkNPB0jiP27l5V/b0/wBun6L3PvQTl1mddHqpBzqKgnsaLBcam06suqkvP88D3GhFFiw7V7QxWPRbZHF5uok7mrPWT/OR1UIrsLU1thYbhkuB6P1AEBH4pglPUi08LH94F/NfGsdT3CpKDxg2n8sitz6saFxuGPb7LyB5Ly6ceBMjtS7jpPyT9UeVNq0oWm5Y53tOJ+KdHHgJ7Uu5ZOo+7BemBY8NwaCAWhiazuGfmvZClJyeMni/md6HkIAgCA8XsBFiARyOaAhavROmkN+j2Tzadn3KPUtaNTrRTO8LqtDKMmcg0KhG6STzH9lH/lVp/Z5v3Ov8wuP7vJex102ilO03LS8/mJI8tykUrWjSzhBLu+pxncVZ5SkyZiiDRZoAA4AWCkHE80AQERjekUVMLOO0/wBQb/1H8Px7FKoWlStppxOVStGHMotbp3VTO2KZoaeAY3bd4udl7grP9FbUI71V/nJfcjdLVm/hPOPAsUqM5JnMB4Okd8oOS5O+toft08fBe576Co+tI/H6s535yVQJ7ifivP8ANZdkEj1+mXayqaQaOz0L7SjaYfRkb6J7DyPYrC1vIVlgsnw9uJwqUnE44KpzSHxuLXtN2uBsQeYUyUVJYPNHFYp4o2LQjSUVsJ27CaOwkA3G+54HI2OXAgrM3tr0E8tHp7FjSqb6+ZYZYw4WcAQd4OYUM6nP/wAMh/lM/aEA/wCGQ/ymftCA9sFKxnoMa2/IAID3IAgK/jOhlHUkulgbtH8Teq7zC+OKep2pXNWl1JNengQLtU1FfIyD9Z/uvPRxJX80uv7vJex20GrWhiN+jLyPWJd8V9UIo5VL+4nlKb7svQtdLSsjbsxtDRyAsvREPcgCAIAgCAIAgCAIAgCAIAgCAIAgCAIAgCAIAgCAIAgCAIAgCAIAgIbSnGPs0N2+m87LOzLN1uwe8hSrSh008HotTjWqbkctTIcQnfNK2JpJfI4C5zJc47zz5rQuUaNNz4IgQi5yNe0a0eipIw1jQX26zjvJ45rMVasqst6TzLOMVFYImVzPQQHpq6VkrDHI0Oa4WIIuCF9TaeKGpjemui5opAY7mGS+wTva7eWE8cswe/ktFYXfTRwl1l5/P3IFanuPFaDVpWFmIMaDlI17CPDaHvb7152nFOjjwa9j1b9Y2pZ4mhAEAQBAEAQBAEAQBAEAQBAEAQBAEAQBAEAQBAEAQBAEAQBAEAQBAEAQBAEAQBAEAQBAZ1rRnIlhHDYeR3lwv8Gq72VFOEuaIV3qim4BMG11O9/oiRt/Hqj3kKdewcqEkuHpmcqLwmjd1liyCAIAgKhrS2fsXW39IzZ7+te36dpWOy8eny4M4XPUKLqtojJX9JbqxNcSe12Q+qmbUqJQUOL9DnbxzxNpVESwgCAIAgCAIAgCAIAgCAIAgCAIAgCAIAgCAIAgCAIAgCAIAgCAIAgCAIAgCAIAgCAIAgKprEwJ1TTh8QvLCS5o4uaR1mjtyB/T2qdYXKo1MJaPX6M41qe+stUY30l8itImmQMDT9EdPWFjYax1nCwEu8OHDbtmD27jxsqW72a09+lpw9iXSuFpIvlPUNkbtRua9p3FpDh5hVMouLwksCSmnoexeT6cuIYlFA3amkawdpzPcN5PYF0p0p1HhBYnmUlHNmSaXY/JiU7YaZjixpswcSTkXu5dnjzsrujThZU3Ko83+YIiSbqywWhomhWjjaKDY3yO6zzzPJU1etKtNyZLhFRWCLCuJ6CAIAgCAIAgCAIAgCAIAgCAIAgCAIAgCAIAgCAIAgCAIAgCAIAgCAIAgCAIAgCAIAgCAICo6T6BQVZMjPupTvc3c4/mbx71LoXlSjks1wZznSjIolbq9roj1AyUc2mx8irKG1ab6ya8zg7Z9hyR4DiEZu2nkB5tIB8wV2e0LaSzfk/Y5/p5rQkIcLxZ+X3wH5pXAfFcXeWa0jj/ALV9j2qNTj5klQauJ5DtVUwbfeB1nHvJXCptV4YU44fnA9xtlrJl8wLR2CkbaFmfFxzcfFVlSpKo96bxZIUUlgiWXg+hAEAQBAEAQBAEAQBAEAQBAEAQBAEAQBAEAQBAEAQBAEAQBAEAQBAEAQBAEAQBAEAQBAEAQBAEAQBAEAQBAEAQBAEAQBAEAQBAEAQBAEB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222" name="Picture 6" descr="http://www.firmology.com/wp-content/uploads/2012/12/Google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81" y="4365104"/>
            <a:ext cx="4151824" cy="14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img.talkandroid.com/uploads/2012/12/Dropbox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875680" cy="19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53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114" y="-27384"/>
            <a:ext cx="14980228" cy="757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15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>
                <a:solidFill>
                  <a:srgbClr val="3498DB"/>
                </a:solidFill>
              </a:rPr>
              <a:t>Tilly Gergely</a:t>
            </a:r>
            <a:endParaRPr lang="hu-HU" dirty="0">
              <a:solidFill>
                <a:srgbClr val="3498DB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dirty="0" err="1" smtClean="0"/>
              <a:t>Kirowski</a:t>
            </a:r>
            <a:r>
              <a:rPr lang="hu-HU" dirty="0" smtClean="0"/>
              <a:t> / Ügynökség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err="1" smtClean="0"/>
              <a:t>Startup</a:t>
            </a:r>
            <a:r>
              <a:rPr lang="hu-HU" dirty="0" smtClean="0"/>
              <a:t> / </a:t>
            </a:r>
            <a:r>
              <a:rPr lang="hu-HU" dirty="0" err="1" smtClean="0"/>
              <a:t>Webb</a:t>
            </a:r>
            <a:r>
              <a:rPr lang="hu-HU" dirty="0" smtClean="0"/>
              <a:t> &amp; Flow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UX </a:t>
            </a:r>
            <a:r>
              <a:rPr lang="hu-HU" dirty="0" err="1" smtClean="0"/>
              <a:t>designer</a:t>
            </a:r>
            <a:r>
              <a:rPr lang="hu-HU" dirty="0" smtClean="0"/>
              <a:t> és projekt menedzser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0810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114" y="-27384"/>
            <a:ext cx="14980228" cy="757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6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3498DB"/>
                </a:solidFill>
              </a:rPr>
              <a:t>Óz, a nagy varázsló</a:t>
            </a:r>
            <a:endParaRPr lang="hu-HU" dirty="0">
              <a:solidFill>
                <a:srgbClr val="3498DB"/>
              </a:solidFill>
            </a:endParaRPr>
          </a:p>
        </p:txBody>
      </p:sp>
      <p:pic>
        <p:nvPicPr>
          <p:cNvPr id="10242" name="Picture 2" descr="http://www.dvdbeaver.com/film2/DVDReviews47/wizard_of_oz_blu-ray/large/large_wizard_of_oz_blu-ray5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254" y="-27384"/>
            <a:ext cx="12490950" cy="70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3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Óz, a nagy varázsló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Zappos</a:t>
            </a:r>
            <a:endParaRPr lang="hu-HU" dirty="0" smtClean="0"/>
          </a:p>
          <a:p>
            <a:r>
              <a:rPr lang="hu-HU" dirty="0">
                <a:hlinkClick r:id="rId2" tooltip="Nick Swinmurn"/>
              </a:rPr>
              <a:t>Nick </a:t>
            </a:r>
            <a:r>
              <a:rPr lang="hu-HU" dirty="0" err="1" smtClean="0">
                <a:hlinkClick r:id="rId2" tooltip="Nick Swinmurn"/>
              </a:rPr>
              <a:t>Swinmurn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 err="1" smtClean="0"/>
              <a:t>backend</a:t>
            </a:r>
            <a:r>
              <a:rPr lang="hu-HU" dirty="0" smtClean="0"/>
              <a:t> ők maguk voltak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77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098" name="Picture 2" descr="https://lh6.googleusercontent.com/0cwunSORpwv11cID4utehBqRWBzfAJVzol7NVcspWQbNSZ4nrALRLQvDxxNOmsz-RGB5o3adk6iyP22luNgGbmg9GNyZMA5QJuaeDyOZdtpPjJx9CPGjnZu_d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0"/>
            <a:ext cx="1038743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2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Szenzációs recepciós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Nincs kód</a:t>
            </a:r>
          </a:p>
          <a:p>
            <a:r>
              <a:rPr lang="hu-HU" dirty="0" err="1" smtClean="0"/>
              <a:t>Food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Table</a:t>
            </a:r>
            <a:endParaRPr lang="hu-HU" dirty="0" smtClean="0"/>
          </a:p>
          <a:p>
            <a:r>
              <a:rPr lang="hu-HU" dirty="0" smtClean="0"/>
              <a:t>1 fővel kezdték, papíron, személyesen</a:t>
            </a:r>
          </a:p>
          <a:p>
            <a:r>
              <a:rPr lang="hu-HU" dirty="0" smtClean="0"/>
              <a:t>Utána kezdtek csak el építkezni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07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930978"/>
            <a:ext cx="8229600" cy="2964650"/>
          </a:xfrm>
        </p:spPr>
        <p:txBody>
          <a:bodyPr>
            <a:normAutofit/>
          </a:bodyPr>
          <a:lstStyle/>
          <a:p>
            <a:r>
              <a:rPr lang="hu-HU" sz="6000" dirty="0" smtClean="0">
                <a:solidFill>
                  <a:srgbClr val="3498DB"/>
                </a:solidFill>
              </a:rPr>
              <a:t>Mi az MVP szerepe?</a:t>
            </a:r>
            <a:endParaRPr lang="hu-HU" sz="6000" dirty="0">
              <a:solidFill>
                <a:srgbClr val="3498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7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5516" y="1323486"/>
            <a:ext cx="8712968" cy="3833706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i="1" dirty="0" smtClean="0">
                <a:latin typeface="Georgia" pitchFamily="18" charset="0"/>
              </a:rPr>
              <a:t>“</a:t>
            </a:r>
            <a:r>
              <a:rPr lang="en-US" sz="4000" b="1" i="1" dirty="0">
                <a:latin typeface="Georgia" pitchFamily="18" charset="0"/>
              </a:rPr>
              <a:t>Failure</a:t>
            </a:r>
            <a:r>
              <a:rPr lang="en-US" sz="4000" i="1" dirty="0">
                <a:latin typeface="Georgia" pitchFamily="18" charset="0"/>
              </a:rPr>
              <a:t> is just part </a:t>
            </a:r>
            <a:r>
              <a:rPr lang="en-US" sz="4000" i="1" dirty="0" smtClean="0">
                <a:latin typeface="Georgia" pitchFamily="18" charset="0"/>
              </a:rPr>
              <a:t>of </a:t>
            </a:r>
            <a:r>
              <a:rPr lang="en-US" sz="4000" i="1" dirty="0">
                <a:latin typeface="Georgia" pitchFamily="18" charset="0"/>
              </a:rPr>
              <a:t>the culture </a:t>
            </a:r>
            <a:r>
              <a:rPr lang="hu-HU" sz="4000" i="1" dirty="0" smtClean="0">
                <a:latin typeface="Georgia" pitchFamily="18" charset="0"/>
              </a:rPr>
              <a:t/>
            </a:r>
            <a:br>
              <a:rPr lang="hu-HU" sz="4000" i="1" dirty="0" smtClean="0">
                <a:latin typeface="Georgia" pitchFamily="18" charset="0"/>
              </a:rPr>
            </a:br>
            <a:r>
              <a:rPr lang="en-US" sz="4000" i="1" dirty="0" smtClean="0">
                <a:latin typeface="Georgia" pitchFamily="18" charset="0"/>
              </a:rPr>
              <a:t>of </a:t>
            </a:r>
            <a:r>
              <a:rPr lang="en-US" sz="4000" i="1" dirty="0">
                <a:latin typeface="Georgia" pitchFamily="18" charset="0"/>
              </a:rPr>
              <a:t>innovation. </a:t>
            </a:r>
            <a:r>
              <a:rPr lang="hu-HU" sz="4000" i="1" dirty="0" smtClean="0">
                <a:latin typeface="Georgia" pitchFamily="18" charset="0"/>
              </a:rPr>
              <a:t> </a:t>
            </a:r>
            <a:r>
              <a:rPr lang="en-US" sz="4000" b="1" i="1" dirty="0" smtClean="0">
                <a:latin typeface="Georgia" pitchFamily="18" charset="0"/>
              </a:rPr>
              <a:t>Accept </a:t>
            </a:r>
            <a:r>
              <a:rPr lang="en-US" sz="4000" b="1" i="1" dirty="0">
                <a:latin typeface="Georgia" pitchFamily="18" charset="0"/>
              </a:rPr>
              <a:t>it </a:t>
            </a:r>
            <a:r>
              <a:rPr lang="en-US" sz="4000" i="1" dirty="0">
                <a:latin typeface="Georgia" pitchFamily="18" charset="0"/>
              </a:rPr>
              <a:t>and</a:t>
            </a:r>
            <a:r>
              <a:rPr lang="en-US" sz="4000" b="1" i="1" dirty="0">
                <a:latin typeface="Georgia" pitchFamily="18" charset="0"/>
              </a:rPr>
              <a:t> become stronger.</a:t>
            </a:r>
            <a:r>
              <a:rPr lang="en-US" sz="4000" i="1" dirty="0" smtClean="0">
                <a:latin typeface="Georgia" pitchFamily="18" charset="0"/>
              </a:rPr>
              <a:t>”</a:t>
            </a:r>
            <a:endParaRPr lang="hu-HU" sz="4000" i="1" dirty="0">
              <a:latin typeface="Georgia" pitchFamily="18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683568" y="4561706"/>
            <a:ext cx="7787120" cy="811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Albert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Yu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4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42" name="Picture 2" descr="http://www.corynikkel.com/wp-content/uploads/2013/05/Succ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74" y="-27384"/>
            <a:ext cx="9226574" cy="691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2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3498DB"/>
                </a:solidFill>
              </a:rPr>
              <a:t>Gyors visszacsatolás</a:t>
            </a:r>
            <a:endParaRPr lang="hu-HU" dirty="0">
              <a:solidFill>
                <a:srgbClr val="3498DB"/>
              </a:solidFill>
            </a:endParaRPr>
          </a:p>
        </p:txBody>
      </p:sp>
      <p:pic>
        <p:nvPicPr>
          <p:cNvPr id="4" name="Picture 2" descr="https://lh5.googleusercontent.com/vhA_rbArHLw4XtgNLOh6o5Bz6yqbUnHzBMk9Tavl5cUSP2geIOV2UdBl1YKlNNhR1O23dOSQuByzQwXfKeQnxzXxFr2Ahwf9lcHVKNL_7iePfxiJ0VH9_6sOY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16" y="1772816"/>
            <a:ext cx="6915150" cy="48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5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oto-verso.co.uk/wp-content/uploads/2013/09/singer-911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9280" y="16272"/>
            <a:ext cx="10319792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930978"/>
            <a:ext cx="8229600" cy="2964650"/>
          </a:xfrm>
        </p:spPr>
        <p:txBody>
          <a:bodyPr>
            <a:normAutofit/>
          </a:bodyPr>
          <a:lstStyle/>
          <a:p>
            <a:r>
              <a:rPr lang="hu-HU" sz="6000" dirty="0" smtClean="0">
                <a:solidFill>
                  <a:srgbClr val="3498DB"/>
                </a:solidFill>
              </a:rPr>
              <a:t>Van valami probléma?</a:t>
            </a:r>
            <a:endParaRPr lang="hu-HU" sz="6000" dirty="0">
              <a:solidFill>
                <a:srgbClr val="3498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3498DB"/>
                </a:solidFill>
              </a:rPr>
              <a:t>Jobb megoldások</a:t>
            </a:r>
            <a:endParaRPr lang="hu-HU" dirty="0">
              <a:solidFill>
                <a:srgbClr val="3498DB"/>
              </a:solidFill>
            </a:endParaRPr>
          </a:p>
        </p:txBody>
      </p:sp>
      <p:pic>
        <p:nvPicPr>
          <p:cNvPr id="4" name="Picture 2" descr="http://cdn2.hubspot.net/hub/53/file-23128783-png/blog/images/local-maximu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527" y="1700808"/>
            <a:ext cx="960106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3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038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53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038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91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038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2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>
                <a:solidFill>
                  <a:srgbClr val="3498DB"/>
                </a:solidFill>
              </a:rPr>
              <a:t>Rich </a:t>
            </a:r>
            <a:r>
              <a:rPr lang="hu-HU" b="1" dirty="0" err="1" smtClean="0">
                <a:solidFill>
                  <a:srgbClr val="3498DB"/>
                </a:solidFill>
              </a:rPr>
              <a:t>Kids</a:t>
            </a:r>
            <a:r>
              <a:rPr lang="hu-HU" b="1" dirty="0" smtClean="0">
                <a:solidFill>
                  <a:srgbClr val="3498DB"/>
                </a:solidFill>
              </a:rPr>
              <a:t> of </a:t>
            </a:r>
            <a:r>
              <a:rPr lang="hu-HU" b="1" dirty="0" err="1">
                <a:solidFill>
                  <a:srgbClr val="3498DB"/>
                </a:solidFill>
              </a:rPr>
              <a:t>Instagram</a:t>
            </a:r>
            <a:endParaRPr lang="hu-HU" b="1" dirty="0">
              <a:solidFill>
                <a:srgbClr val="3498DB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5628381"/>
            <a:ext cx="8229600" cy="68093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hu-HU" i="1" dirty="0" smtClean="0"/>
              <a:t>„</a:t>
            </a:r>
            <a:r>
              <a:rPr lang="en-US" i="1" dirty="0" smtClean="0"/>
              <a:t>They </a:t>
            </a:r>
            <a:r>
              <a:rPr lang="en-US" i="1" dirty="0"/>
              <a:t>have more money than you and this is what they do</a:t>
            </a:r>
            <a:r>
              <a:rPr lang="en-US" i="1" dirty="0" smtClean="0"/>
              <a:t>.</a:t>
            </a:r>
            <a:r>
              <a:rPr lang="hu-HU" i="1" dirty="0" smtClean="0"/>
              <a:t>”</a:t>
            </a:r>
            <a:endParaRPr lang="hu-HU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22138"/>
            <a:ext cx="3747285" cy="378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17" y="1552105"/>
            <a:ext cx="3799331" cy="375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0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0"/>
          </a:xfrm>
        </p:spPr>
        <p:txBody>
          <a:bodyPr>
            <a:noAutofit/>
          </a:bodyPr>
          <a:lstStyle/>
          <a:p>
            <a:r>
              <a:rPr lang="hu-HU" sz="8800" dirty="0" smtClean="0">
                <a:solidFill>
                  <a:srgbClr val="3498DB"/>
                </a:solidFill>
              </a:rPr>
              <a:t>Köszönöm!</a:t>
            </a:r>
            <a:endParaRPr lang="hu-HU" sz="8800" dirty="0">
              <a:solidFill>
                <a:srgbClr val="3498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8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1844824"/>
            <a:ext cx="7776864" cy="2304256"/>
          </a:xfrm>
        </p:spPr>
        <p:txBody>
          <a:bodyPr anchor="ctr">
            <a:normAutofit fontScale="925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800" i="1" dirty="0">
                <a:latin typeface="Georgia" pitchFamily="18" charset="0"/>
              </a:rPr>
              <a:t>“Who cares if people </a:t>
            </a:r>
            <a:r>
              <a:rPr lang="en-US" sz="4800" i="1" dirty="0" smtClean="0">
                <a:latin typeface="Georgia" pitchFamily="18" charset="0"/>
              </a:rPr>
              <a:t>think </a:t>
            </a:r>
            <a:endParaRPr lang="hu-HU" sz="4800" i="1" dirty="0" smtClean="0">
              <a:latin typeface="Georgia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i="1" dirty="0" smtClean="0">
                <a:latin typeface="Georgia" pitchFamily="18" charset="0"/>
              </a:rPr>
              <a:t>a </a:t>
            </a:r>
            <a:r>
              <a:rPr lang="en-US" sz="4800" i="1" dirty="0">
                <a:latin typeface="Georgia" pitchFamily="18" charset="0"/>
              </a:rPr>
              <a:t>product is user-friendly </a:t>
            </a:r>
            <a:endParaRPr lang="hu-HU" sz="4800" i="1" dirty="0" smtClean="0">
              <a:latin typeface="Georgia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i="1" dirty="0" smtClean="0">
                <a:latin typeface="Georgia" pitchFamily="18" charset="0"/>
              </a:rPr>
              <a:t>if it’s </a:t>
            </a:r>
            <a:r>
              <a:rPr lang="en-US" sz="4800" b="1" i="1" dirty="0">
                <a:latin typeface="Georgia" pitchFamily="18" charset="0"/>
              </a:rPr>
              <a:t>the wrong product</a:t>
            </a:r>
            <a:r>
              <a:rPr lang="en-US" sz="4800" i="1" dirty="0" smtClean="0">
                <a:latin typeface="Georgia" pitchFamily="18" charset="0"/>
              </a:rPr>
              <a:t>?”</a:t>
            </a:r>
            <a:endParaRPr lang="hu-HU" sz="4800" i="1" dirty="0">
              <a:latin typeface="Georgia" pitchFamily="18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683568" y="4437112"/>
            <a:ext cx="778712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Anders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Ramsay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solidFill>
                  <a:srgbClr val="3498DB"/>
                </a:solidFill>
              </a:rPr>
              <a:t>Nincs probléma? Az probléma!</a:t>
            </a:r>
            <a:endParaRPr lang="hu-HU" dirty="0">
              <a:solidFill>
                <a:srgbClr val="3498DB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1001" y="5589240"/>
            <a:ext cx="8229600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2800" dirty="0" smtClean="0">
                <a:solidFill>
                  <a:schemeClr val="bg1"/>
                </a:solidFill>
              </a:rPr>
              <a:t>Próbálj meg </a:t>
            </a:r>
            <a:r>
              <a:rPr lang="hu-HU" sz="2800" dirty="0" err="1" smtClean="0">
                <a:solidFill>
                  <a:schemeClr val="bg1"/>
                </a:solidFill>
              </a:rPr>
              <a:t>intergalaktikus</a:t>
            </a:r>
            <a:r>
              <a:rPr lang="hu-HU" sz="2800" dirty="0" smtClean="0">
                <a:solidFill>
                  <a:schemeClr val="bg1"/>
                </a:solidFill>
              </a:rPr>
              <a:t> útlevelet eladni egy </a:t>
            </a:r>
            <a:r>
              <a:rPr lang="hu-HU" sz="2800" dirty="0" err="1" smtClean="0">
                <a:solidFill>
                  <a:schemeClr val="bg1"/>
                </a:solidFill>
              </a:rPr>
              <a:t>Jedinek</a:t>
            </a:r>
            <a:r>
              <a:rPr lang="hu-HU" sz="2800" dirty="0" smtClean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4" name="Picture 2" descr="http://4.bp.blogspot.com/-m0N8EPUuzOw/Ufr3MYe5oxI/AAAAAAAAB58/LgHhWgoj0us/s1600/obiwan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18" y="1412776"/>
            <a:ext cx="923243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2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797262952"/>
              </p:ext>
            </p:extLst>
          </p:nvPr>
        </p:nvGraphicFramePr>
        <p:xfrm>
          <a:off x="251520" y="548680"/>
          <a:ext cx="864096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zövegdoboz 2"/>
          <p:cNvSpPr txBox="1"/>
          <p:nvPr/>
        </p:nvSpPr>
        <p:spPr>
          <a:xfrm rot="2113612">
            <a:off x="4155823" y="1942298"/>
            <a:ext cx="504056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hu-HU" sz="4400" dirty="0" err="1" smtClean="0">
                <a:solidFill>
                  <a:srgbClr val="7F8C8D"/>
                </a:solidFill>
              </a:rPr>
              <a:t>waterfall</a:t>
            </a:r>
            <a:r>
              <a:rPr lang="hu-HU" sz="4400" dirty="0" smtClean="0">
                <a:solidFill>
                  <a:srgbClr val="7F8C8D"/>
                </a:solidFill>
              </a:rPr>
              <a:t> </a:t>
            </a:r>
            <a:r>
              <a:rPr lang="hu-HU" sz="4400" dirty="0" err="1" smtClean="0">
                <a:solidFill>
                  <a:srgbClr val="7F8C8D"/>
                </a:solidFill>
              </a:rPr>
              <a:t>model</a:t>
            </a:r>
            <a:endParaRPr lang="hu-HU" sz="4400" dirty="0">
              <a:solidFill>
                <a:srgbClr val="7F8C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0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c00.deviantart.net/fs71/i/2009/346/a/5/Death_Star_2_by_nabb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611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546281"/>
              </p:ext>
            </p:extLst>
          </p:nvPr>
        </p:nvGraphicFramePr>
        <p:xfrm>
          <a:off x="457200" y="548680"/>
          <a:ext cx="8229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zövegdoboz 1"/>
          <p:cNvSpPr txBox="1"/>
          <p:nvPr/>
        </p:nvSpPr>
        <p:spPr>
          <a:xfrm>
            <a:off x="3131840" y="2821721"/>
            <a:ext cx="288032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hu-HU" sz="4400" dirty="0" err="1" smtClean="0">
                <a:solidFill>
                  <a:srgbClr val="7F8C8D"/>
                </a:solidFill>
              </a:rPr>
              <a:t>scientific</a:t>
            </a:r>
            <a:r>
              <a:rPr lang="hu-HU" sz="4400" dirty="0" smtClean="0">
                <a:solidFill>
                  <a:srgbClr val="7F8C8D"/>
                </a:solidFill>
              </a:rPr>
              <a:t> </a:t>
            </a:r>
            <a:r>
              <a:rPr lang="hu-HU" sz="4400" dirty="0" err="1">
                <a:solidFill>
                  <a:srgbClr val="7F8C8D"/>
                </a:solidFill>
              </a:rPr>
              <a:t>method</a:t>
            </a:r>
            <a:endParaRPr lang="hu-HU" sz="4400" dirty="0">
              <a:solidFill>
                <a:srgbClr val="7F8C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éni 5. séma">
      <a:majorFont>
        <a:latin typeface="Aliquam"/>
        <a:ea typeface=""/>
        <a:cs typeface=""/>
      </a:majorFont>
      <a:minorFont>
        <a:latin typeface="Champagne &amp; Limousin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</TotalTime>
  <Words>330</Words>
  <Application>Microsoft Office PowerPoint</Application>
  <PresentationFormat>Diavetítés a képernyőre (4:3 oldalarány)</PresentationFormat>
  <Paragraphs>112</Paragraphs>
  <Slides>45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46" baseType="lpstr">
      <vt:lpstr>Office-téma</vt:lpstr>
      <vt:lpstr>Más Valaki Problémája?</vt:lpstr>
      <vt:lpstr>Hello!</vt:lpstr>
      <vt:lpstr>Tilly Gergely</vt:lpstr>
      <vt:lpstr>Van valami probléma?</vt:lpstr>
      <vt:lpstr>PowerPoint bemutató</vt:lpstr>
      <vt:lpstr>Nincs probléma? Az probléma!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tanulás eszköze</vt:lpstr>
      <vt:lpstr>PowerPoint bemutató</vt:lpstr>
      <vt:lpstr>PowerPoint bemutató</vt:lpstr>
      <vt:lpstr>Mi az a Pou?</vt:lpstr>
      <vt:lpstr>Mi az a Pou?</vt:lpstr>
      <vt:lpstr>Pou vs. Gru</vt:lpstr>
      <vt:lpstr>Pou vs. Gru</vt:lpstr>
      <vt:lpstr>Pou vs. Gru</vt:lpstr>
      <vt:lpstr>A legkisebb életképes termék</vt:lpstr>
      <vt:lpstr>PowerPoint bemutató</vt:lpstr>
      <vt:lpstr>Milyen típusai vannak az MVP-nek?</vt:lpstr>
      <vt:lpstr>2 perces videó + 1 landingpage</vt:lpstr>
      <vt:lpstr>2 perces videó + 1 landingpage</vt:lpstr>
      <vt:lpstr>PowerPoint bemutató</vt:lpstr>
      <vt:lpstr>PowerPoint bemutató</vt:lpstr>
      <vt:lpstr>Egy funkciós termék</vt:lpstr>
      <vt:lpstr>PowerPoint bemutató</vt:lpstr>
      <vt:lpstr>PowerPoint bemutató</vt:lpstr>
      <vt:lpstr>Óz, a nagy varázsló</vt:lpstr>
      <vt:lpstr>Óz, a nagy varázsló</vt:lpstr>
      <vt:lpstr>PowerPoint bemutató</vt:lpstr>
      <vt:lpstr>Szenzációs recepciós</vt:lpstr>
      <vt:lpstr>Mi az MVP szerepe?</vt:lpstr>
      <vt:lpstr>PowerPoint bemutató</vt:lpstr>
      <vt:lpstr>PowerPoint bemutató</vt:lpstr>
      <vt:lpstr>Gyors visszacsatolás</vt:lpstr>
      <vt:lpstr>PowerPoint bemutató</vt:lpstr>
      <vt:lpstr>Jobb megoldások</vt:lpstr>
      <vt:lpstr>PowerPoint bemutató</vt:lpstr>
      <vt:lpstr>PowerPoint bemutató</vt:lpstr>
      <vt:lpstr>PowerPoint bemutató</vt:lpstr>
      <vt:lpstr>Rich Kids of Instagram</vt:lpstr>
      <vt:lpstr>Köszönöm!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Tilly Gergely</dc:creator>
  <cp:lastModifiedBy>Tilly Gergely</cp:lastModifiedBy>
  <cp:revision>75</cp:revision>
  <dcterms:created xsi:type="dcterms:W3CDTF">2013-11-09T16:45:11Z</dcterms:created>
  <dcterms:modified xsi:type="dcterms:W3CDTF">2013-11-12T01:03:24Z</dcterms:modified>
</cp:coreProperties>
</file>