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4" r:id="rId5"/>
    <p:sldId id="262" r:id="rId6"/>
    <p:sldId id="265" r:id="rId7"/>
    <p:sldId id="270" r:id="rId8"/>
    <p:sldId id="268" r:id="rId9"/>
    <p:sldId id="267" r:id="rId10"/>
    <p:sldId id="269" r:id="rId11"/>
    <p:sldId id="271" r:id="rId12"/>
    <p:sldId id="272" r:id="rId13"/>
    <p:sldId id="274" r:id="rId14"/>
    <p:sldId id="273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82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bcsh.hu\kbcsh\MARKET\Research\research\elemz&#233;s\Somi\Data\3%20-%20Makro,%20FX,%20FI,%20egy&#233;b\hardware_markets_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kbcsh.hu\kbcsh\MARKET\Research\research\elemz&#233;s\Somi\Prezent&#225;ci&#243;k\2013.11.13%20App!mobile%202013\ipo_ma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kbcsh.hu\kbcsh\MARKET\Research\research\elemz&#233;s\Somi\Data\3%20-%20Makro,%20FX,%20FI,%20egy&#233;b\hardware_markets_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kbcsh.hu\kbcsh\MARKET\Research\research\elemz&#233;s\Somi\Data\3%20-%20Makro,%20FX,%20FI,%20egy&#233;b\hardware_markets_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kbcsh.hu\kbcsh\MARKET\Research\research\elemz&#233;s\Somi\Data\3%20-%20Makro,%20FX,%20FI,%20egy&#233;b\online_ad_marke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kbcsh.hu\kbcsh\MARKET\Research\research\elemz&#233;s\Somi\Data\3%20-%20Makro,%20FX,%20FI,%20egy&#233;b\online_ad_marke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kbcsh.hu\kbcsh\MARKET\Research\research\elemz&#233;s\Somi\Prezent&#225;ci&#243;k\2013.11.13%20App!mobile%202013\fb_price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kbcsh.hu\kbcsh\MARKET\Research\research\elemz&#233;s\Somi\Prezent&#225;ci&#243;k\2013.11.13%20App!mobile%202013\cloud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kbcsh.hu\kbcsh\MARKET\Research\research\elemz&#233;s\Somi\Prezent&#225;ci&#243;k\2013.11.13%20App!mobile%202013\social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kbcsh.hu\kbcsh\MARKET\Research\research\elemz&#233;s\Somi\Prezent&#225;ci&#243;k\2013.11.13%20App!mobile%202013\ipo_ma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dirty="0"/>
              <a:t>12 havi gördülő</a:t>
            </a:r>
            <a:r>
              <a:rPr lang="hu-HU" baseline="0" dirty="0"/>
              <a:t> </a:t>
            </a:r>
            <a:r>
              <a:rPr lang="hu-HU" baseline="0" dirty="0" smtClean="0"/>
              <a:t>értékesítés (millió darab)</a:t>
            </a:r>
            <a:endParaRPr lang="hu-HU" dirty="0"/>
          </a:p>
        </c:rich>
      </c:tx>
      <c:layout>
        <c:manualLayout>
          <c:xMode val="edge"/>
          <c:yMode val="edge"/>
          <c:x val="0.2228062563608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22534683164605"/>
          <c:y val="0.12344234456876829"/>
          <c:w val="0.90304443425105929"/>
          <c:h val="0.72165167837185196"/>
        </c:manualLayout>
      </c:layout>
      <c:barChart>
        <c:barDir val="col"/>
        <c:grouping val="stacked"/>
        <c:varyColors val="0"/>
        <c:ser>
          <c:idx val="10"/>
          <c:order val="0"/>
          <c:tx>
            <c:strRef>
              <c:f>mobile!$A$41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mobile!$H$41:$O$41</c:f>
              <c:numCache>
                <c:formatCode>0.00</c:formatCode>
                <c:ptCount val="8"/>
                <c:pt idx="0">
                  <c:v>116.01666666666668</c:v>
                </c:pt>
                <c:pt idx="1">
                  <c:v>116.51666666666667</c:v>
                </c:pt>
                <c:pt idx="2">
                  <c:v>117.55</c:v>
                </c:pt>
                <c:pt idx="3">
                  <c:v>135.98333333333329</c:v>
                </c:pt>
                <c:pt idx="4">
                  <c:v>149.56666666666666</c:v>
                </c:pt>
                <c:pt idx="5">
                  <c:v>184.20000000000002</c:v>
                </c:pt>
                <c:pt idx="6">
                  <c:v>230.60000000000002</c:v>
                </c:pt>
                <c:pt idx="7">
                  <c:v>259.63333333333333</c:v>
                </c:pt>
              </c:numCache>
            </c:numRef>
          </c:val>
        </c:ser>
        <c:ser>
          <c:idx val="3"/>
          <c:order val="1"/>
          <c:tx>
            <c:strRef>
              <c:f>mobile!$A$34</c:f>
              <c:strCache>
                <c:ptCount val="1"/>
                <c:pt idx="0">
                  <c:v>Lenovo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mobile!$H$34:$O$34</c:f>
              <c:numCache>
                <c:formatCode>0.00</c:formatCode>
                <c:ptCount val="8"/>
                <c:pt idx="0">
                  <c:v>3.25</c:v>
                </c:pt>
                <c:pt idx="1">
                  <c:v>5.65</c:v>
                </c:pt>
                <c:pt idx="2">
                  <c:v>10.55</c:v>
                </c:pt>
                <c:pt idx="3">
                  <c:v>17.450000000000003</c:v>
                </c:pt>
                <c:pt idx="4">
                  <c:v>23.200000000000003</c:v>
                </c:pt>
                <c:pt idx="5">
                  <c:v>28.4</c:v>
                </c:pt>
                <c:pt idx="6">
                  <c:v>34.799999999999997</c:v>
                </c:pt>
                <c:pt idx="7">
                  <c:v>40.200000000000003</c:v>
                </c:pt>
              </c:numCache>
            </c:numRef>
          </c:val>
        </c:ser>
        <c:ser>
          <c:idx val="4"/>
          <c:order val="2"/>
          <c:tx>
            <c:strRef>
              <c:f>mobile!$A$35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mobile!$H$35:$O$35</c:f>
              <c:numCache>
                <c:formatCode>0.00</c:formatCode>
                <c:ptCount val="8"/>
                <c:pt idx="0">
                  <c:v>5.7</c:v>
                </c:pt>
                <c:pt idx="1">
                  <c:v>10.8</c:v>
                </c:pt>
                <c:pt idx="2">
                  <c:v>16.899999999999999</c:v>
                </c:pt>
                <c:pt idx="3">
                  <c:v>24</c:v>
                </c:pt>
                <c:pt idx="4">
                  <c:v>29.099999999999998</c:v>
                </c:pt>
                <c:pt idx="5">
                  <c:v>33.9</c:v>
                </c:pt>
                <c:pt idx="6">
                  <c:v>41.8</c:v>
                </c:pt>
                <c:pt idx="7">
                  <c:v>47.2</c:v>
                </c:pt>
              </c:numCache>
            </c:numRef>
          </c:val>
        </c:ser>
        <c:ser>
          <c:idx val="5"/>
          <c:order val="3"/>
          <c:tx>
            <c:strRef>
              <c:f>mobile!$A$36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mobile!$H$36:$O$36</c:f>
              <c:numCache>
                <c:formatCode>0.00</c:formatCode>
                <c:ptCount val="8"/>
                <c:pt idx="0">
                  <c:v>12.5</c:v>
                </c:pt>
                <c:pt idx="1">
                  <c:v>18.600000000000001</c:v>
                </c:pt>
                <c:pt idx="2">
                  <c:v>23</c:v>
                </c:pt>
                <c:pt idx="3">
                  <c:v>26.4</c:v>
                </c:pt>
                <c:pt idx="4">
                  <c:v>29.5</c:v>
                </c:pt>
                <c:pt idx="5">
                  <c:v>32.5</c:v>
                </c:pt>
                <c:pt idx="6">
                  <c:v>36.200000000000003</c:v>
                </c:pt>
                <c:pt idx="7">
                  <c:v>39.700000000000003</c:v>
                </c:pt>
              </c:numCache>
            </c:numRef>
          </c:val>
        </c:ser>
        <c:ser>
          <c:idx val="0"/>
          <c:order val="4"/>
          <c:tx>
            <c:strRef>
              <c:f>mobile!$A$31</c:f>
              <c:strCache>
                <c:ptCount val="1"/>
                <c:pt idx="0">
                  <c:v>Samsung</c:v>
                </c:pt>
              </c:strCache>
            </c:strRef>
          </c:tx>
          <c:spPr>
            <a:solidFill>
              <a:srgbClr val="013D62">
                <a:lumMod val="75000"/>
                <a:lumOff val="25000"/>
              </a:srgbClr>
            </a:solidFill>
          </c:spPr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mobile!$H$31:$O$31</c:f>
              <c:numCache>
                <c:formatCode>0.00</c:formatCode>
                <c:ptCount val="8"/>
                <c:pt idx="0">
                  <c:v>94.2</c:v>
                </c:pt>
                <c:pt idx="1">
                  <c:v>126.7</c:v>
                </c:pt>
                <c:pt idx="2">
                  <c:v>158.60000000000002</c:v>
                </c:pt>
                <c:pt idx="3">
                  <c:v>188.3</c:v>
                </c:pt>
                <c:pt idx="4">
                  <c:v>215.8</c:v>
                </c:pt>
                <c:pt idx="5">
                  <c:v>242.5</c:v>
                </c:pt>
                <c:pt idx="6">
                  <c:v>264.60000000000002</c:v>
                </c:pt>
                <c:pt idx="7">
                  <c:v>288</c:v>
                </c:pt>
              </c:numCache>
            </c:numRef>
          </c:val>
        </c:ser>
        <c:ser>
          <c:idx val="1"/>
          <c:order val="5"/>
          <c:tx>
            <c:strRef>
              <c:f>mobile!$A$32</c:f>
              <c:strCache>
                <c:ptCount val="1"/>
                <c:pt idx="0">
                  <c:v>Apple</c:v>
                </c:pt>
              </c:strCache>
            </c:strRef>
          </c:tx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mobile!$H$32:$O$32</c:f>
              <c:numCache>
                <c:formatCode>0.00</c:formatCode>
                <c:ptCount val="8"/>
                <c:pt idx="0">
                  <c:v>93.1</c:v>
                </c:pt>
                <c:pt idx="1">
                  <c:v>109.6</c:v>
                </c:pt>
                <c:pt idx="2">
                  <c:v>115.2</c:v>
                </c:pt>
                <c:pt idx="3">
                  <c:v>125</c:v>
                </c:pt>
                <c:pt idx="4">
                  <c:v>135.80000000000001</c:v>
                </c:pt>
                <c:pt idx="5">
                  <c:v>138.1</c:v>
                </c:pt>
                <c:pt idx="6">
                  <c:v>143.29999999999998</c:v>
                </c:pt>
                <c:pt idx="7">
                  <c:v>150.19999999999999</c:v>
                </c:pt>
              </c:numCache>
            </c:numRef>
          </c:val>
        </c:ser>
        <c:ser>
          <c:idx val="9"/>
          <c:order val="6"/>
          <c:tx>
            <c:strRef>
              <c:f>mobile!$A$40</c:f>
              <c:strCache>
                <c:ptCount val="1"/>
                <c:pt idx="0">
                  <c:v>Nokia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mobile!$H$40:$O$40</c:f>
              <c:numCache>
                <c:formatCode>0.00</c:formatCode>
                <c:ptCount val="8"/>
                <c:pt idx="0">
                  <c:v>77.300000000000011</c:v>
                </c:pt>
                <c:pt idx="1">
                  <c:v>65</c:v>
                </c:pt>
                <c:pt idx="2">
                  <c:v>58.5</c:v>
                </c:pt>
                <c:pt idx="3">
                  <c:v>48</c:v>
                </c:pt>
                <c:pt idx="4">
                  <c:v>35</c:v>
                </c:pt>
                <c:pt idx="5">
                  <c:v>29.200000000000003</c:v>
                </c:pt>
                <c:pt idx="6">
                  <c:v>26.4</c:v>
                </c:pt>
                <c:pt idx="7">
                  <c:v>28.900000000000002</c:v>
                </c:pt>
              </c:numCache>
            </c:numRef>
          </c:val>
        </c:ser>
        <c:ser>
          <c:idx val="7"/>
          <c:order val="7"/>
          <c:tx>
            <c:strRef>
              <c:f>mobile!$A$38</c:f>
              <c:strCache>
                <c:ptCount val="1"/>
                <c:pt idx="0">
                  <c:v>Blackberry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mobile!$H$38:$O$38</c:f>
              <c:numCache>
                <c:formatCode>0.00</c:formatCode>
                <c:ptCount val="8"/>
                <c:pt idx="0">
                  <c:v>52.733333333333327</c:v>
                </c:pt>
                <c:pt idx="1">
                  <c:v>50.23333333333332</c:v>
                </c:pt>
                <c:pt idx="2">
                  <c:v>45.4</c:v>
                </c:pt>
                <c:pt idx="3">
                  <c:v>41.466666666666661</c:v>
                </c:pt>
                <c:pt idx="4">
                  <c:v>35.133333333333333</c:v>
                </c:pt>
                <c:pt idx="5">
                  <c:v>29.299999999999997</c:v>
                </c:pt>
                <c:pt idx="6">
                  <c:v>26.9</c:v>
                </c:pt>
                <c:pt idx="7">
                  <c:v>25.266666666666666</c:v>
                </c:pt>
              </c:numCache>
            </c:numRef>
          </c:val>
        </c:ser>
        <c:ser>
          <c:idx val="2"/>
          <c:order val="8"/>
          <c:tx>
            <c:strRef>
              <c:f>mobile!$A$33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mobile!$H$33:$O$33</c:f>
              <c:numCache>
                <c:formatCode>0.00</c:formatCode>
                <c:ptCount val="8"/>
                <c:pt idx="0">
                  <c:v>0</c:v>
                </c:pt>
                <c:pt idx="1">
                  <c:v>4.9000000000000004</c:v>
                </c:pt>
                <c:pt idx="2">
                  <c:v>10.7</c:v>
                </c:pt>
                <c:pt idx="3">
                  <c:v>17.7</c:v>
                </c:pt>
                <c:pt idx="4">
                  <c:v>26.299999999999997</c:v>
                </c:pt>
                <c:pt idx="5">
                  <c:v>31.7</c:v>
                </c:pt>
                <c:pt idx="6">
                  <c:v>38</c:v>
                </c:pt>
                <c:pt idx="7">
                  <c:v>43</c:v>
                </c:pt>
              </c:numCache>
            </c:numRef>
          </c:val>
        </c:ser>
        <c:ser>
          <c:idx val="6"/>
          <c:order val="9"/>
          <c:tx>
            <c:strRef>
              <c:f>mobile!$A$37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mobile!$H$37:$O$37</c:f>
              <c:numCache>
                <c:formatCode>0.00</c:formatCode>
                <c:ptCount val="8"/>
                <c:pt idx="0">
                  <c:v>6.3</c:v>
                </c:pt>
                <c:pt idx="1">
                  <c:v>6.3</c:v>
                </c:pt>
                <c:pt idx="2">
                  <c:v>6.3</c:v>
                </c:pt>
                <c:pt idx="3">
                  <c:v>6.3</c:v>
                </c:pt>
                <c:pt idx="4">
                  <c:v>9.8000000000000007</c:v>
                </c:pt>
                <c:pt idx="5">
                  <c:v>9.8000000000000007</c:v>
                </c:pt>
                <c:pt idx="6">
                  <c:v>9.8000000000000007</c:v>
                </c:pt>
                <c:pt idx="7">
                  <c:v>9.8000000000000007</c:v>
                </c:pt>
              </c:numCache>
            </c:numRef>
          </c:val>
        </c:ser>
        <c:ser>
          <c:idx val="8"/>
          <c:order val="10"/>
          <c:tx>
            <c:strRef>
              <c:f>mobile!$A$39</c:f>
              <c:strCache>
                <c:ptCount val="1"/>
                <c:pt idx="0">
                  <c:v>HTC</c:v>
                </c:pt>
              </c:strCache>
            </c:strRef>
          </c:tx>
          <c:invertIfNegative val="0"/>
          <c:cat>
            <c:strRef>
              <c:f>mobile!$H$30:$O$30</c:f>
              <c:strCache>
                <c:ptCount val="8"/>
                <c:pt idx="0">
                  <c:v>4Q11</c:v>
                </c:pt>
                <c:pt idx="1">
                  <c:v>1Q12</c:v>
                </c:pt>
                <c:pt idx="2">
                  <c:v>2Q12</c:v>
                </c:pt>
                <c:pt idx="3">
                  <c:v>3Q12</c:v>
                </c:pt>
                <c:pt idx="4">
                  <c:v>4Q12</c:v>
                </c:pt>
                <c:pt idx="5">
                  <c:v>1Q13</c:v>
                </c:pt>
                <c:pt idx="6">
                  <c:v>2Q13</c:v>
                </c:pt>
                <c:pt idx="7">
                  <c:v>3Q13</c:v>
                </c:pt>
              </c:strCache>
            </c:strRef>
          </c:cat>
          <c:val>
            <c:numRef>
              <c:f>mobile!$H$39:$O$39</c:f>
              <c:numCache>
                <c:formatCode>0.00</c:formatCode>
                <c:ptCount val="8"/>
                <c:pt idx="0">
                  <c:v>33.299999999999997</c:v>
                </c:pt>
                <c:pt idx="1">
                  <c:v>31.199999999999996</c:v>
                </c:pt>
                <c:pt idx="2">
                  <c:v>28.400000000000002</c:v>
                </c:pt>
                <c:pt idx="3">
                  <c:v>23</c:v>
                </c:pt>
                <c:pt idx="4">
                  <c:v>23</c:v>
                </c:pt>
                <c:pt idx="5">
                  <c:v>16.100000000000001</c:v>
                </c:pt>
                <c:pt idx="6">
                  <c:v>7.3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901632"/>
        <c:axId val="36903168"/>
      </c:barChart>
      <c:catAx>
        <c:axId val="36901632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6903168"/>
        <c:crosses val="autoZero"/>
        <c:auto val="1"/>
        <c:lblAlgn val="ctr"/>
        <c:lblOffset val="100"/>
        <c:noMultiLvlLbl val="0"/>
      </c:catAx>
      <c:valAx>
        <c:axId val="36903168"/>
        <c:scaling>
          <c:orientation val="minMax"/>
          <c:max val="200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36901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845220841717205"/>
          <c:y val="0.15314955635161673"/>
          <c:w val="0.65554742574118119"/>
          <c:h val="0.31595214032164187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hu-H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dirty="0"/>
              <a:t>Internetes, média, telekommunikációs és szoftveripari vállalatfelvásárlások </a:t>
            </a:r>
            <a:br>
              <a:rPr lang="hu-HU" dirty="0"/>
            </a:br>
            <a:r>
              <a:rPr lang="hu-HU" dirty="0" smtClean="0"/>
              <a:t>(USA)</a:t>
            </a:r>
            <a:endParaRPr lang="hu-HU" dirty="0"/>
          </a:p>
        </c:rich>
      </c:tx>
      <c:layout>
        <c:manualLayout>
          <c:xMode val="edge"/>
          <c:yMode val="edge"/>
          <c:x val="0.1028279027265714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309738289505761E-2"/>
          <c:y val="0.143990214537566"/>
          <c:w val="0.87877090753603804"/>
          <c:h val="0.5929233374654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[ipo_ma.xlsx]ipo!$Q$2</c:f>
              <c:strCache>
                <c:ptCount val="1"/>
                <c:pt idx="0">
                  <c:v>Összérték (mrd dollár)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19050"/>
          </c:spPr>
          <c:invertIfNegative val="0"/>
          <c:cat>
            <c:numRef>
              <c:f>[ipo_ma.xlsx]ipo!$P$4:$P$156</c:f>
              <c:numCache>
                <c:formatCode>m/d/yyyy</c:formatCode>
                <c:ptCount val="153"/>
                <c:pt idx="0">
                  <c:v>36950</c:v>
                </c:pt>
                <c:pt idx="1">
                  <c:v>36981</c:v>
                </c:pt>
                <c:pt idx="2">
                  <c:v>37011</c:v>
                </c:pt>
                <c:pt idx="3">
                  <c:v>37042</c:v>
                </c:pt>
                <c:pt idx="4">
                  <c:v>37072</c:v>
                </c:pt>
                <c:pt idx="5">
                  <c:v>37103</c:v>
                </c:pt>
                <c:pt idx="6">
                  <c:v>37134</c:v>
                </c:pt>
                <c:pt idx="7">
                  <c:v>37164</c:v>
                </c:pt>
                <c:pt idx="8">
                  <c:v>37195</c:v>
                </c:pt>
                <c:pt idx="9">
                  <c:v>37225</c:v>
                </c:pt>
                <c:pt idx="10">
                  <c:v>37256</c:v>
                </c:pt>
                <c:pt idx="11">
                  <c:v>37287</c:v>
                </c:pt>
                <c:pt idx="12">
                  <c:v>37315</c:v>
                </c:pt>
                <c:pt idx="13">
                  <c:v>37346</c:v>
                </c:pt>
                <c:pt idx="14">
                  <c:v>37376</c:v>
                </c:pt>
                <c:pt idx="15">
                  <c:v>37407</c:v>
                </c:pt>
                <c:pt idx="16">
                  <c:v>37437</c:v>
                </c:pt>
                <c:pt idx="17">
                  <c:v>37468</c:v>
                </c:pt>
                <c:pt idx="18">
                  <c:v>37499</c:v>
                </c:pt>
                <c:pt idx="19">
                  <c:v>37529</c:v>
                </c:pt>
                <c:pt idx="20">
                  <c:v>37560</c:v>
                </c:pt>
                <c:pt idx="21">
                  <c:v>37590</c:v>
                </c:pt>
                <c:pt idx="22">
                  <c:v>37621</c:v>
                </c:pt>
                <c:pt idx="23">
                  <c:v>37652</c:v>
                </c:pt>
                <c:pt idx="24">
                  <c:v>37680</c:v>
                </c:pt>
                <c:pt idx="25">
                  <c:v>37711</c:v>
                </c:pt>
                <c:pt idx="26">
                  <c:v>37741</c:v>
                </c:pt>
                <c:pt idx="27">
                  <c:v>37772</c:v>
                </c:pt>
                <c:pt idx="28">
                  <c:v>37802</c:v>
                </c:pt>
                <c:pt idx="29">
                  <c:v>37833</c:v>
                </c:pt>
                <c:pt idx="30">
                  <c:v>37864</c:v>
                </c:pt>
                <c:pt idx="31">
                  <c:v>37894</c:v>
                </c:pt>
                <c:pt idx="32">
                  <c:v>37925</c:v>
                </c:pt>
                <c:pt idx="33">
                  <c:v>37955</c:v>
                </c:pt>
                <c:pt idx="34">
                  <c:v>37986</c:v>
                </c:pt>
                <c:pt idx="35">
                  <c:v>38017</c:v>
                </c:pt>
                <c:pt idx="36">
                  <c:v>38046</c:v>
                </c:pt>
                <c:pt idx="37">
                  <c:v>38077</c:v>
                </c:pt>
                <c:pt idx="38">
                  <c:v>38107</c:v>
                </c:pt>
                <c:pt idx="39">
                  <c:v>38138</c:v>
                </c:pt>
                <c:pt idx="40">
                  <c:v>38168</c:v>
                </c:pt>
                <c:pt idx="41">
                  <c:v>38199</c:v>
                </c:pt>
                <c:pt idx="42">
                  <c:v>38230</c:v>
                </c:pt>
                <c:pt idx="43">
                  <c:v>38260</c:v>
                </c:pt>
                <c:pt idx="44">
                  <c:v>38291</c:v>
                </c:pt>
                <c:pt idx="45">
                  <c:v>38321</c:v>
                </c:pt>
                <c:pt idx="46">
                  <c:v>38352</c:v>
                </c:pt>
                <c:pt idx="47">
                  <c:v>38383</c:v>
                </c:pt>
                <c:pt idx="48">
                  <c:v>38411</c:v>
                </c:pt>
                <c:pt idx="49">
                  <c:v>38442</c:v>
                </c:pt>
                <c:pt idx="50">
                  <c:v>38472</c:v>
                </c:pt>
                <c:pt idx="51">
                  <c:v>38503</c:v>
                </c:pt>
                <c:pt idx="52">
                  <c:v>38533</c:v>
                </c:pt>
                <c:pt idx="53">
                  <c:v>38564</c:v>
                </c:pt>
                <c:pt idx="54">
                  <c:v>38595</c:v>
                </c:pt>
                <c:pt idx="55">
                  <c:v>38625</c:v>
                </c:pt>
                <c:pt idx="56">
                  <c:v>38656</c:v>
                </c:pt>
                <c:pt idx="57">
                  <c:v>38686</c:v>
                </c:pt>
                <c:pt idx="58">
                  <c:v>38717</c:v>
                </c:pt>
                <c:pt idx="59">
                  <c:v>38748</c:v>
                </c:pt>
                <c:pt idx="60">
                  <c:v>38776</c:v>
                </c:pt>
                <c:pt idx="61">
                  <c:v>38807</c:v>
                </c:pt>
                <c:pt idx="62">
                  <c:v>38837</c:v>
                </c:pt>
                <c:pt idx="63">
                  <c:v>38868</c:v>
                </c:pt>
                <c:pt idx="64">
                  <c:v>38898</c:v>
                </c:pt>
                <c:pt idx="65">
                  <c:v>38929</c:v>
                </c:pt>
                <c:pt idx="66">
                  <c:v>38960</c:v>
                </c:pt>
                <c:pt idx="67">
                  <c:v>38990</c:v>
                </c:pt>
                <c:pt idx="68">
                  <c:v>39021</c:v>
                </c:pt>
                <c:pt idx="69">
                  <c:v>39051</c:v>
                </c:pt>
                <c:pt idx="70">
                  <c:v>39082</c:v>
                </c:pt>
                <c:pt idx="71">
                  <c:v>39113</c:v>
                </c:pt>
                <c:pt idx="72">
                  <c:v>39141</c:v>
                </c:pt>
                <c:pt idx="73">
                  <c:v>39172</c:v>
                </c:pt>
                <c:pt idx="74">
                  <c:v>39202</c:v>
                </c:pt>
                <c:pt idx="75">
                  <c:v>39233</c:v>
                </c:pt>
                <c:pt idx="76">
                  <c:v>39263</c:v>
                </c:pt>
                <c:pt idx="77">
                  <c:v>39294</c:v>
                </c:pt>
                <c:pt idx="78">
                  <c:v>39325</c:v>
                </c:pt>
                <c:pt idx="79">
                  <c:v>39355</c:v>
                </c:pt>
                <c:pt idx="80">
                  <c:v>39386</c:v>
                </c:pt>
                <c:pt idx="81">
                  <c:v>39416</c:v>
                </c:pt>
                <c:pt idx="82">
                  <c:v>39447</c:v>
                </c:pt>
                <c:pt idx="83">
                  <c:v>39478</c:v>
                </c:pt>
                <c:pt idx="84">
                  <c:v>39507</c:v>
                </c:pt>
                <c:pt idx="85">
                  <c:v>39538</c:v>
                </c:pt>
                <c:pt idx="86">
                  <c:v>39568</c:v>
                </c:pt>
                <c:pt idx="87">
                  <c:v>39599</c:v>
                </c:pt>
                <c:pt idx="88">
                  <c:v>39629</c:v>
                </c:pt>
                <c:pt idx="89">
                  <c:v>39660</c:v>
                </c:pt>
                <c:pt idx="90">
                  <c:v>39691</c:v>
                </c:pt>
                <c:pt idx="91">
                  <c:v>39721</c:v>
                </c:pt>
                <c:pt idx="92">
                  <c:v>39752</c:v>
                </c:pt>
                <c:pt idx="93">
                  <c:v>39782</c:v>
                </c:pt>
                <c:pt idx="94">
                  <c:v>39813</c:v>
                </c:pt>
                <c:pt idx="95">
                  <c:v>39844</c:v>
                </c:pt>
                <c:pt idx="96">
                  <c:v>39872</c:v>
                </c:pt>
                <c:pt idx="97">
                  <c:v>39903</c:v>
                </c:pt>
                <c:pt idx="98">
                  <c:v>39933</c:v>
                </c:pt>
                <c:pt idx="99">
                  <c:v>39964</c:v>
                </c:pt>
                <c:pt idx="100">
                  <c:v>39994</c:v>
                </c:pt>
                <c:pt idx="101">
                  <c:v>40025</c:v>
                </c:pt>
                <c:pt idx="102">
                  <c:v>40056</c:v>
                </c:pt>
                <c:pt idx="103">
                  <c:v>40086</c:v>
                </c:pt>
                <c:pt idx="104">
                  <c:v>40117</c:v>
                </c:pt>
                <c:pt idx="105">
                  <c:v>40147</c:v>
                </c:pt>
                <c:pt idx="106">
                  <c:v>40178</c:v>
                </c:pt>
                <c:pt idx="107">
                  <c:v>40209</c:v>
                </c:pt>
                <c:pt idx="108">
                  <c:v>40237</c:v>
                </c:pt>
                <c:pt idx="109">
                  <c:v>40268</c:v>
                </c:pt>
                <c:pt idx="110">
                  <c:v>40298</c:v>
                </c:pt>
                <c:pt idx="111">
                  <c:v>40329</c:v>
                </c:pt>
                <c:pt idx="112">
                  <c:v>40359</c:v>
                </c:pt>
                <c:pt idx="113">
                  <c:v>40390</c:v>
                </c:pt>
                <c:pt idx="114">
                  <c:v>40421</c:v>
                </c:pt>
                <c:pt idx="115">
                  <c:v>40451</c:v>
                </c:pt>
                <c:pt idx="116">
                  <c:v>40482</c:v>
                </c:pt>
                <c:pt idx="117">
                  <c:v>40512</c:v>
                </c:pt>
                <c:pt idx="118">
                  <c:v>40543</c:v>
                </c:pt>
                <c:pt idx="119">
                  <c:v>40574</c:v>
                </c:pt>
                <c:pt idx="120">
                  <c:v>40602</c:v>
                </c:pt>
                <c:pt idx="121">
                  <c:v>40633</c:v>
                </c:pt>
                <c:pt idx="122">
                  <c:v>40663</c:v>
                </c:pt>
                <c:pt idx="123">
                  <c:v>40694</c:v>
                </c:pt>
                <c:pt idx="124">
                  <c:v>40724</c:v>
                </c:pt>
                <c:pt idx="125">
                  <c:v>40755</c:v>
                </c:pt>
                <c:pt idx="126">
                  <c:v>40786</c:v>
                </c:pt>
                <c:pt idx="127">
                  <c:v>40816</c:v>
                </c:pt>
                <c:pt idx="128">
                  <c:v>40847</c:v>
                </c:pt>
                <c:pt idx="129">
                  <c:v>40877</c:v>
                </c:pt>
                <c:pt idx="130">
                  <c:v>40908</c:v>
                </c:pt>
                <c:pt idx="131">
                  <c:v>40939</c:v>
                </c:pt>
                <c:pt idx="132">
                  <c:v>40968</c:v>
                </c:pt>
                <c:pt idx="133">
                  <c:v>40999</c:v>
                </c:pt>
                <c:pt idx="134">
                  <c:v>41029</c:v>
                </c:pt>
                <c:pt idx="135">
                  <c:v>41060</c:v>
                </c:pt>
                <c:pt idx="136">
                  <c:v>41090</c:v>
                </c:pt>
                <c:pt idx="137">
                  <c:v>41121</c:v>
                </c:pt>
                <c:pt idx="138">
                  <c:v>41152</c:v>
                </c:pt>
                <c:pt idx="139">
                  <c:v>41182</c:v>
                </c:pt>
                <c:pt idx="140">
                  <c:v>41213</c:v>
                </c:pt>
                <c:pt idx="141">
                  <c:v>41243</c:v>
                </c:pt>
                <c:pt idx="142">
                  <c:v>41274</c:v>
                </c:pt>
                <c:pt idx="143">
                  <c:v>41305</c:v>
                </c:pt>
                <c:pt idx="144">
                  <c:v>41333</c:v>
                </c:pt>
                <c:pt idx="145">
                  <c:v>41364</c:v>
                </c:pt>
                <c:pt idx="146">
                  <c:v>41394</c:v>
                </c:pt>
                <c:pt idx="147">
                  <c:v>41425</c:v>
                </c:pt>
                <c:pt idx="148">
                  <c:v>41455</c:v>
                </c:pt>
                <c:pt idx="149">
                  <c:v>41486</c:v>
                </c:pt>
                <c:pt idx="150">
                  <c:v>41517</c:v>
                </c:pt>
                <c:pt idx="151">
                  <c:v>41547</c:v>
                </c:pt>
                <c:pt idx="152">
                  <c:v>41578</c:v>
                </c:pt>
              </c:numCache>
            </c:numRef>
          </c:cat>
          <c:val>
            <c:numRef>
              <c:f>[ipo_ma.xlsx]ipo!$Q$4:$Q$156</c:f>
              <c:numCache>
                <c:formatCode>General</c:formatCode>
                <c:ptCount val="153"/>
                <c:pt idx="0">
                  <c:v>13255507968</c:v>
                </c:pt>
                <c:pt idx="1">
                  <c:v>7997283840</c:v>
                </c:pt>
                <c:pt idx="2">
                  <c:v>5347885056</c:v>
                </c:pt>
                <c:pt idx="3">
                  <c:v>4676497920</c:v>
                </c:pt>
                <c:pt idx="4">
                  <c:v>6910287872</c:v>
                </c:pt>
                <c:pt idx="5">
                  <c:v>8868871168</c:v>
                </c:pt>
                <c:pt idx="6">
                  <c:v>13667448832</c:v>
                </c:pt>
                <c:pt idx="7">
                  <c:v>4627558400</c:v>
                </c:pt>
                <c:pt idx="8">
                  <c:v>9874723840</c:v>
                </c:pt>
                <c:pt idx="9">
                  <c:v>3508857600</c:v>
                </c:pt>
                <c:pt idx="10">
                  <c:v>2612269568</c:v>
                </c:pt>
                <c:pt idx="11">
                  <c:v>8086088192</c:v>
                </c:pt>
                <c:pt idx="12">
                  <c:v>2003619968</c:v>
                </c:pt>
                <c:pt idx="13">
                  <c:v>6102599168</c:v>
                </c:pt>
                <c:pt idx="14">
                  <c:v>7350908928</c:v>
                </c:pt>
                <c:pt idx="15">
                  <c:v>2427335680</c:v>
                </c:pt>
                <c:pt idx="16">
                  <c:v>1952989184</c:v>
                </c:pt>
                <c:pt idx="17">
                  <c:v>1775625472</c:v>
                </c:pt>
                <c:pt idx="18">
                  <c:v>3369646592</c:v>
                </c:pt>
                <c:pt idx="19">
                  <c:v>6758679552</c:v>
                </c:pt>
                <c:pt idx="20">
                  <c:v>2923538944</c:v>
                </c:pt>
                <c:pt idx="21">
                  <c:v>82420703232</c:v>
                </c:pt>
                <c:pt idx="22">
                  <c:v>3322983936</c:v>
                </c:pt>
                <c:pt idx="23">
                  <c:v>6918031360</c:v>
                </c:pt>
                <c:pt idx="24">
                  <c:v>2596850432</c:v>
                </c:pt>
                <c:pt idx="25">
                  <c:v>6169544704</c:v>
                </c:pt>
                <c:pt idx="26">
                  <c:v>1557441664</c:v>
                </c:pt>
                <c:pt idx="27">
                  <c:v>2565725440</c:v>
                </c:pt>
                <c:pt idx="28">
                  <c:v>4442487808</c:v>
                </c:pt>
                <c:pt idx="29">
                  <c:v>3732012032</c:v>
                </c:pt>
                <c:pt idx="30">
                  <c:v>6269818368</c:v>
                </c:pt>
                <c:pt idx="31">
                  <c:v>6290416640</c:v>
                </c:pt>
                <c:pt idx="32">
                  <c:v>5130981376</c:v>
                </c:pt>
                <c:pt idx="33">
                  <c:v>2087831808</c:v>
                </c:pt>
                <c:pt idx="34">
                  <c:v>6828073984</c:v>
                </c:pt>
                <c:pt idx="35">
                  <c:v>2933957376</c:v>
                </c:pt>
                <c:pt idx="36">
                  <c:v>11679020032</c:v>
                </c:pt>
                <c:pt idx="37">
                  <c:v>6559743488</c:v>
                </c:pt>
                <c:pt idx="38">
                  <c:v>3553753856</c:v>
                </c:pt>
                <c:pt idx="39">
                  <c:v>7718072320</c:v>
                </c:pt>
                <c:pt idx="40">
                  <c:v>3895925248</c:v>
                </c:pt>
                <c:pt idx="41">
                  <c:v>7852077568</c:v>
                </c:pt>
                <c:pt idx="42">
                  <c:v>6123481088</c:v>
                </c:pt>
                <c:pt idx="43">
                  <c:v>3420524288</c:v>
                </c:pt>
                <c:pt idx="44">
                  <c:v>2315373312</c:v>
                </c:pt>
                <c:pt idx="45">
                  <c:v>6834018304</c:v>
                </c:pt>
                <c:pt idx="46">
                  <c:v>11898162176</c:v>
                </c:pt>
                <c:pt idx="47">
                  <c:v>12343036928</c:v>
                </c:pt>
                <c:pt idx="48">
                  <c:v>3212702720</c:v>
                </c:pt>
                <c:pt idx="49">
                  <c:v>11824593920</c:v>
                </c:pt>
                <c:pt idx="50">
                  <c:v>5448078848</c:v>
                </c:pt>
                <c:pt idx="51">
                  <c:v>8455369216</c:v>
                </c:pt>
                <c:pt idx="52">
                  <c:v>14313336832</c:v>
                </c:pt>
                <c:pt idx="53">
                  <c:v>32443334656</c:v>
                </c:pt>
                <c:pt idx="54">
                  <c:v>7863004160</c:v>
                </c:pt>
                <c:pt idx="55">
                  <c:v>5068404224</c:v>
                </c:pt>
                <c:pt idx="56">
                  <c:v>12451351552</c:v>
                </c:pt>
                <c:pt idx="57">
                  <c:v>9253501952</c:v>
                </c:pt>
                <c:pt idx="58">
                  <c:v>15648203776</c:v>
                </c:pt>
                <c:pt idx="59">
                  <c:v>19611078656</c:v>
                </c:pt>
                <c:pt idx="60">
                  <c:v>19727448064</c:v>
                </c:pt>
                <c:pt idx="61">
                  <c:v>7011501056</c:v>
                </c:pt>
                <c:pt idx="62">
                  <c:v>4803181056</c:v>
                </c:pt>
                <c:pt idx="63">
                  <c:v>15826127872</c:v>
                </c:pt>
                <c:pt idx="64">
                  <c:v>13257799680</c:v>
                </c:pt>
                <c:pt idx="65">
                  <c:v>19453233152</c:v>
                </c:pt>
                <c:pt idx="66">
                  <c:v>5252252672</c:v>
                </c:pt>
                <c:pt idx="67">
                  <c:v>8607097856</c:v>
                </c:pt>
                <c:pt idx="68">
                  <c:v>12679216128</c:v>
                </c:pt>
                <c:pt idx="69">
                  <c:v>15468014592</c:v>
                </c:pt>
                <c:pt idx="70">
                  <c:v>8997209088</c:v>
                </c:pt>
                <c:pt idx="71">
                  <c:v>12456378368</c:v>
                </c:pt>
                <c:pt idx="72">
                  <c:v>8692941824</c:v>
                </c:pt>
                <c:pt idx="73">
                  <c:v>23211898880</c:v>
                </c:pt>
                <c:pt idx="74">
                  <c:v>15203528704</c:v>
                </c:pt>
                <c:pt idx="75">
                  <c:v>20367509504</c:v>
                </c:pt>
                <c:pt idx="76">
                  <c:v>11244646400</c:v>
                </c:pt>
                <c:pt idx="77">
                  <c:v>16002413568</c:v>
                </c:pt>
                <c:pt idx="78">
                  <c:v>18031984640</c:v>
                </c:pt>
                <c:pt idx="79">
                  <c:v>41794322432</c:v>
                </c:pt>
                <c:pt idx="80">
                  <c:v>17591910400</c:v>
                </c:pt>
                <c:pt idx="81">
                  <c:v>9279381504</c:v>
                </c:pt>
                <c:pt idx="82">
                  <c:v>36530049024</c:v>
                </c:pt>
                <c:pt idx="83">
                  <c:v>9087012864</c:v>
                </c:pt>
                <c:pt idx="84">
                  <c:v>16720913408</c:v>
                </c:pt>
                <c:pt idx="85">
                  <c:v>13870288896</c:v>
                </c:pt>
                <c:pt idx="86">
                  <c:v>31907100672</c:v>
                </c:pt>
                <c:pt idx="87">
                  <c:v>8190865920</c:v>
                </c:pt>
                <c:pt idx="88">
                  <c:v>11725076480</c:v>
                </c:pt>
                <c:pt idx="89">
                  <c:v>56171065344</c:v>
                </c:pt>
                <c:pt idx="90">
                  <c:v>7773073408</c:v>
                </c:pt>
                <c:pt idx="91">
                  <c:v>10748989440</c:v>
                </c:pt>
                <c:pt idx="92">
                  <c:v>6180444160</c:v>
                </c:pt>
                <c:pt idx="93">
                  <c:v>9349724160</c:v>
                </c:pt>
                <c:pt idx="94">
                  <c:v>7202647552</c:v>
                </c:pt>
                <c:pt idx="95">
                  <c:v>1292188672</c:v>
                </c:pt>
                <c:pt idx="96">
                  <c:v>4278849792</c:v>
                </c:pt>
                <c:pt idx="97">
                  <c:v>2074370304</c:v>
                </c:pt>
                <c:pt idx="98">
                  <c:v>982849536</c:v>
                </c:pt>
                <c:pt idx="99">
                  <c:v>972516096</c:v>
                </c:pt>
                <c:pt idx="100">
                  <c:v>1426811520</c:v>
                </c:pt>
                <c:pt idx="101">
                  <c:v>3898263808</c:v>
                </c:pt>
                <c:pt idx="102">
                  <c:v>458352192</c:v>
                </c:pt>
                <c:pt idx="103">
                  <c:v>1673701888</c:v>
                </c:pt>
                <c:pt idx="104">
                  <c:v>11248449536</c:v>
                </c:pt>
                <c:pt idx="105">
                  <c:v>20181858304</c:v>
                </c:pt>
                <c:pt idx="106">
                  <c:v>4581825024</c:v>
                </c:pt>
                <c:pt idx="107">
                  <c:v>19051644928</c:v>
                </c:pt>
                <c:pt idx="108">
                  <c:v>7425138176</c:v>
                </c:pt>
                <c:pt idx="109">
                  <c:v>2230647808</c:v>
                </c:pt>
                <c:pt idx="110">
                  <c:v>3892975872</c:v>
                </c:pt>
                <c:pt idx="111">
                  <c:v>9247129600</c:v>
                </c:pt>
                <c:pt idx="112">
                  <c:v>10084651008</c:v>
                </c:pt>
                <c:pt idx="113">
                  <c:v>18662445056</c:v>
                </c:pt>
                <c:pt idx="114">
                  <c:v>6117835776</c:v>
                </c:pt>
                <c:pt idx="115">
                  <c:v>1464133248</c:v>
                </c:pt>
                <c:pt idx="116">
                  <c:v>5819258880</c:v>
                </c:pt>
                <c:pt idx="117">
                  <c:v>6500731392</c:v>
                </c:pt>
                <c:pt idx="118">
                  <c:v>7524896768</c:v>
                </c:pt>
                <c:pt idx="119">
                  <c:v>8803200000</c:v>
                </c:pt>
                <c:pt idx="120">
                  <c:v>2129318016</c:v>
                </c:pt>
                <c:pt idx="121">
                  <c:v>19186747392</c:v>
                </c:pt>
                <c:pt idx="122">
                  <c:v>17315481600</c:v>
                </c:pt>
                <c:pt idx="123">
                  <c:v>4512972288</c:v>
                </c:pt>
                <c:pt idx="124">
                  <c:v>18995970048</c:v>
                </c:pt>
                <c:pt idx="125">
                  <c:v>10446983168</c:v>
                </c:pt>
                <c:pt idx="126">
                  <c:v>4843505152</c:v>
                </c:pt>
                <c:pt idx="127">
                  <c:v>12885164032</c:v>
                </c:pt>
                <c:pt idx="128">
                  <c:v>16217282560</c:v>
                </c:pt>
                <c:pt idx="129">
                  <c:v>16216444928</c:v>
                </c:pt>
                <c:pt idx="130">
                  <c:v>9423888384</c:v>
                </c:pt>
                <c:pt idx="131">
                  <c:v>5832758272</c:v>
                </c:pt>
                <c:pt idx="132">
                  <c:v>12733786112</c:v>
                </c:pt>
                <c:pt idx="133">
                  <c:v>6444810752</c:v>
                </c:pt>
                <c:pt idx="134">
                  <c:v>6443848704</c:v>
                </c:pt>
                <c:pt idx="135">
                  <c:v>14870132736</c:v>
                </c:pt>
                <c:pt idx="136">
                  <c:v>9018961920</c:v>
                </c:pt>
                <c:pt idx="137">
                  <c:v>15611452416</c:v>
                </c:pt>
                <c:pt idx="138">
                  <c:v>10616385536</c:v>
                </c:pt>
                <c:pt idx="139">
                  <c:v>4721864704</c:v>
                </c:pt>
                <c:pt idx="140">
                  <c:v>15790364672</c:v>
                </c:pt>
                <c:pt idx="141">
                  <c:v>13333658624</c:v>
                </c:pt>
                <c:pt idx="142">
                  <c:v>17398732800</c:v>
                </c:pt>
                <c:pt idx="143">
                  <c:v>5395660800</c:v>
                </c:pt>
                <c:pt idx="144">
                  <c:v>3332718848</c:v>
                </c:pt>
                <c:pt idx="145">
                  <c:v>24000716800</c:v>
                </c:pt>
                <c:pt idx="146">
                  <c:v>4014295296</c:v>
                </c:pt>
                <c:pt idx="147">
                  <c:v>8974765056</c:v>
                </c:pt>
                <c:pt idx="148">
                  <c:v>26787155968</c:v>
                </c:pt>
                <c:pt idx="149">
                  <c:v>15632900096</c:v>
                </c:pt>
                <c:pt idx="150">
                  <c:v>8500825600</c:v>
                </c:pt>
                <c:pt idx="151">
                  <c:v>10581790720</c:v>
                </c:pt>
                <c:pt idx="152">
                  <c:v>10334090240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858368"/>
        <c:axId val="2864640"/>
      </c:barChart>
      <c:lineChart>
        <c:grouping val="standard"/>
        <c:varyColors val="0"/>
        <c:ser>
          <c:idx val="1"/>
          <c:order val="1"/>
          <c:tx>
            <c:strRef>
              <c:f>[ipo_ma.xlsx]ipo!$R$2</c:f>
              <c:strCache>
                <c:ptCount val="1"/>
                <c:pt idx="0">
                  <c:v>Ügyletek száma (jobb t.)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[ipo_ma.xlsx]ipo!$P$4:$P$156</c:f>
              <c:numCache>
                <c:formatCode>m/d/yyyy</c:formatCode>
                <c:ptCount val="153"/>
                <c:pt idx="0">
                  <c:v>36950</c:v>
                </c:pt>
                <c:pt idx="1">
                  <c:v>36981</c:v>
                </c:pt>
                <c:pt idx="2">
                  <c:v>37011</c:v>
                </c:pt>
                <c:pt idx="3">
                  <c:v>37042</c:v>
                </c:pt>
                <c:pt idx="4">
                  <c:v>37072</c:v>
                </c:pt>
                <c:pt idx="5">
                  <c:v>37103</c:v>
                </c:pt>
                <c:pt idx="6">
                  <c:v>37134</c:v>
                </c:pt>
                <c:pt idx="7">
                  <c:v>37164</c:v>
                </c:pt>
                <c:pt idx="8">
                  <c:v>37195</c:v>
                </c:pt>
                <c:pt idx="9">
                  <c:v>37225</c:v>
                </c:pt>
                <c:pt idx="10">
                  <c:v>37256</c:v>
                </c:pt>
                <c:pt idx="11">
                  <c:v>37287</c:v>
                </c:pt>
                <c:pt idx="12">
                  <c:v>37315</c:v>
                </c:pt>
                <c:pt idx="13">
                  <c:v>37346</c:v>
                </c:pt>
                <c:pt idx="14">
                  <c:v>37376</c:v>
                </c:pt>
                <c:pt idx="15">
                  <c:v>37407</c:v>
                </c:pt>
                <c:pt idx="16">
                  <c:v>37437</c:v>
                </c:pt>
                <c:pt idx="17">
                  <c:v>37468</c:v>
                </c:pt>
                <c:pt idx="18">
                  <c:v>37499</c:v>
                </c:pt>
                <c:pt idx="19">
                  <c:v>37529</c:v>
                </c:pt>
                <c:pt idx="20">
                  <c:v>37560</c:v>
                </c:pt>
                <c:pt idx="21">
                  <c:v>37590</c:v>
                </c:pt>
                <c:pt idx="22">
                  <c:v>37621</c:v>
                </c:pt>
                <c:pt idx="23">
                  <c:v>37652</c:v>
                </c:pt>
                <c:pt idx="24">
                  <c:v>37680</c:v>
                </c:pt>
                <c:pt idx="25">
                  <c:v>37711</c:v>
                </c:pt>
                <c:pt idx="26">
                  <c:v>37741</c:v>
                </c:pt>
                <c:pt idx="27">
                  <c:v>37772</c:v>
                </c:pt>
                <c:pt idx="28">
                  <c:v>37802</c:v>
                </c:pt>
                <c:pt idx="29">
                  <c:v>37833</c:v>
                </c:pt>
                <c:pt idx="30">
                  <c:v>37864</c:v>
                </c:pt>
                <c:pt idx="31">
                  <c:v>37894</c:v>
                </c:pt>
                <c:pt idx="32">
                  <c:v>37925</c:v>
                </c:pt>
                <c:pt idx="33">
                  <c:v>37955</c:v>
                </c:pt>
                <c:pt idx="34">
                  <c:v>37986</c:v>
                </c:pt>
                <c:pt idx="35">
                  <c:v>38017</c:v>
                </c:pt>
                <c:pt idx="36">
                  <c:v>38046</c:v>
                </c:pt>
                <c:pt idx="37">
                  <c:v>38077</c:v>
                </c:pt>
                <c:pt idx="38">
                  <c:v>38107</c:v>
                </c:pt>
                <c:pt idx="39">
                  <c:v>38138</c:v>
                </c:pt>
                <c:pt idx="40">
                  <c:v>38168</c:v>
                </c:pt>
                <c:pt idx="41">
                  <c:v>38199</c:v>
                </c:pt>
                <c:pt idx="42">
                  <c:v>38230</c:v>
                </c:pt>
                <c:pt idx="43">
                  <c:v>38260</c:v>
                </c:pt>
                <c:pt idx="44">
                  <c:v>38291</c:v>
                </c:pt>
                <c:pt idx="45">
                  <c:v>38321</c:v>
                </c:pt>
                <c:pt idx="46">
                  <c:v>38352</c:v>
                </c:pt>
                <c:pt idx="47">
                  <c:v>38383</c:v>
                </c:pt>
                <c:pt idx="48">
                  <c:v>38411</c:v>
                </c:pt>
                <c:pt idx="49">
                  <c:v>38442</c:v>
                </c:pt>
                <c:pt idx="50">
                  <c:v>38472</c:v>
                </c:pt>
                <c:pt idx="51">
                  <c:v>38503</c:v>
                </c:pt>
                <c:pt idx="52">
                  <c:v>38533</c:v>
                </c:pt>
                <c:pt idx="53">
                  <c:v>38564</c:v>
                </c:pt>
                <c:pt idx="54">
                  <c:v>38595</c:v>
                </c:pt>
                <c:pt idx="55">
                  <c:v>38625</c:v>
                </c:pt>
                <c:pt idx="56">
                  <c:v>38656</c:v>
                </c:pt>
                <c:pt idx="57">
                  <c:v>38686</c:v>
                </c:pt>
                <c:pt idx="58">
                  <c:v>38717</c:v>
                </c:pt>
                <c:pt idx="59">
                  <c:v>38748</c:v>
                </c:pt>
                <c:pt idx="60">
                  <c:v>38776</c:v>
                </c:pt>
                <c:pt idx="61">
                  <c:v>38807</c:v>
                </c:pt>
                <c:pt idx="62">
                  <c:v>38837</c:v>
                </c:pt>
                <c:pt idx="63">
                  <c:v>38868</c:v>
                </c:pt>
                <c:pt idx="64">
                  <c:v>38898</c:v>
                </c:pt>
                <c:pt idx="65">
                  <c:v>38929</c:v>
                </c:pt>
                <c:pt idx="66">
                  <c:v>38960</c:v>
                </c:pt>
                <c:pt idx="67">
                  <c:v>38990</c:v>
                </c:pt>
                <c:pt idx="68">
                  <c:v>39021</c:v>
                </c:pt>
                <c:pt idx="69">
                  <c:v>39051</c:v>
                </c:pt>
                <c:pt idx="70">
                  <c:v>39082</c:v>
                </c:pt>
                <c:pt idx="71">
                  <c:v>39113</c:v>
                </c:pt>
                <c:pt idx="72">
                  <c:v>39141</c:v>
                </c:pt>
                <c:pt idx="73">
                  <c:v>39172</c:v>
                </c:pt>
                <c:pt idx="74">
                  <c:v>39202</c:v>
                </c:pt>
                <c:pt idx="75">
                  <c:v>39233</c:v>
                </c:pt>
                <c:pt idx="76">
                  <c:v>39263</c:v>
                </c:pt>
                <c:pt idx="77">
                  <c:v>39294</c:v>
                </c:pt>
                <c:pt idx="78">
                  <c:v>39325</c:v>
                </c:pt>
                <c:pt idx="79">
                  <c:v>39355</c:v>
                </c:pt>
                <c:pt idx="80">
                  <c:v>39386</c:v>
                </c:pt>
                <c:pt idx="81">
                  <c:v>39416</c:v>
                </c:pt>
                <c:pt idx="82">
                  <c:v>39447</c:v>
                </c:pt>
                <c:pt idx="83">
                  <c:v>39478</c:v>
                </c:pt>
                <c:pt idx="84">
                  <c:v>39507</c:v>
                </c:pt>
                <c:pt idx="85">
                  <c:v>39538</c:v>
                </c:pt>
                <c:pt idx="86">
                  <c:v>39568</c:v>
                </c:pt>
                <c:pt idx="87">
                  <c:v>39599</c:v>
                </c:pt>
                <c:pt idx="88">
                  <c:v>39629</c:v>
                </c:pt>
                <c:pt idx="89">
                  <c:v>39660</c:v>
                </c:pt>
                <c:pt idx="90">
                  <c:v>39691</c:v>
                </c:pt>
                <c:pt idx="91">
                  <c:v>39721</c:v>
                </c:pt>
                <c:pt idx="92">
                  <c:v>39752</c:v>
                </c:pt>
                <c:pt idx="93">
                  <c:v>39782</c:v>
                </c:pt>
                <c:pt idx="94">
                  <c:v>39813</c:v>
                </c:pt>
                <c:pt idx="95">
                  <c:v>39844</c:v>
                </c:pt>
                <c:pt idx="96">
                  <c:v>39872</c:v>
                </c:pt>
                <c:pt idx="97">
                  <c:v>39903</c:v>
                </c:pt>
                <c:pt idx="98">
                  <c:v>39933</c:v>
                </c:pt>
                <c:pt idx="99">
                  <c:v>39964</c:v>
                </c:pt>
                <c:pt idx="100">
                  <c:v>39994</c:v>
                </c:pt>
                <c:pt idx="101">
                  <c:v>40025</c:v>
                </c:pt>
                <c:pt idx="102">
                  <c:v>40056</c:v>
                </c:pt>
                <c:pt idx="103">
                  <c:v>40086</c:v>
                </c:pt>
                <c:pt idx="104">
                  <c:v>40117</c:v>
                </c:pt>
                <c:pt idx="105">
                  <c:v>40147</c:v>
                </c:pt>
                <c:pt idx="106">
                  <c:v>40178</c:v>
                </c:pt>
                <c:pt idx="107">
                  <c:v>40209</c:v>
                </c:pt>
                <c:pt idx="108">
                  <c:v>40237</c:v>
                </c:pt>
                <c:pt idx="109">
                  <c:v>40268</c:v>
                </c:pt>
                <c:pt idx="110">
                  <c:v>40298</c:v>
                </c:pt>
                <c:pt idx="111">
                  <c:v>40329</c:v>
                </c:pt>
                <c:pt idx="112">
                  <c:v>40359</c:v>
                </c:pt>
                <c:pt idx="113">
                  <c:v>40390</c:v>
                </c:pt>
                <c:pt idx="114">
                  <c:v>40421</c:v>
                </c:pt>
                <c:pt idx="115">
                  <c:v>40451</c:v>
                </c:pt>
                <c:pt idx="116">
                  <c:v>40482</c:v>
                </c:pt>
                <c:pt idx="117">
                  <c:v>40512</c:v>
                </c:pt>
                <c:pt idx="118">
                  <c:v>40543</c:v>
                </c:pt>
                <c:pt idx="119">
                  <c:v>40574</c:v>
                </c:pt>
                <c:pt idx="120">
                  <c:v>40602</c:v>
                </c:pt>
                <c:pt idx="121">
                  <c:v>40633</c:v>
                </c:pt>
                <c:pt idx="122">
                  <c:v>40663</c:v>
                </c:pt>
                <c:pt idx="123">
                  <c:v>40694</c:v>
                </c:pt>
                <c:pt idx="124">
                  <c:v>40724</c:v>
                </c:pt>
                <c:pt idx="125">
                  <c:v>40755</c:v>
                </c:pt>
                <c:pt idx="126">
                  <c:v>40786</c:v>
                </c:pt>
                <c:pt idx="127">
                  <c:v>40816</c:v>
                </c:pt>
                <c:pt idx="128">
                  <c:v>40847</c:v>
                </c:pt>
                <c:pt idx="129">
                  <c:v>40877</c:v>
                </c:pt>
                <c:pt idx="130">
                  <c:v>40908</c:v>
                </c:pt>
                <c:pt idx="131">
                  <c:v>40939</c:v>
                </c:pt>
                <c:pt idx="132">
                  <c:v>40968</c:v>
                </c:pt>
                <c:pt idx="133">
                  <c:v>40999</c:v>
                </c:pt>
                <c:pt idx="134">
                  <c:v>41029</c:v>
                </c:pt>
                <c:pt idx="135">
                  <c:v>41060</c:v>
                </c:pt>
                <c:pt idx="136">
                  <c:v>41090</c:v>
                </c:pt>
                <c:pt idx="137">
                  <c:v>41121</c:v>
                </c:pt>
                <c:pt idx="138">
                  <c:v>41152</c:v>
                </c:pt>
                <c:pt idx="139">
                  <c:v>41182</c:v>
                </c:pt>
                <c:pt idx="140">
                  <c:v>41213</c:v>
                </c:pt>
                <c:pt idx="141">
                  <c:v>41243</c:v>
                </c:pt>
                <c:pt idx="142">
                  <c:v>41274</c:v>
                </c:pt>
                <c:pt idx="143">
                  <c:v>41305</c:v>
                </c:pt>
                <c:pt idx="144">
                  <c:v>41333</c:v>
                </c:pt>
                <c:pt idx="145">
                  <c:v>41364</c:v>
                </c:pt>
                <c:pt idx="146">
                  <c:v>41394</c:v>
                </c:pt>
                <c:pt idx="147">
                  <c:v>41425</c:v>
                </c:pt>
                <c:pt idx="148">
                  <c:v>41455</c:v>
                </c:pt>
                <c:pt idx="149">
                  <c:v>41486</c:v>
                </c:pt>
                <c:pt idx="150">
                  <c:v>41517</c:v>
                </c:pt>
                <c:pt idx="151">
                  <c:v>41547</c:v>
                </c:pt>
                <c:pt idx="152">
                  <c:v>41578</c:v>
                </c:pt>
              </c:numCache>
            </c:numRef>
          </c:cat>
          <c:val>
            <c:numRef>
              <c:f>[ipo_ma.xlsx]ipo!$R$4:$R$156</c:f>
              <c:numCache>
                <c:formatCode>General</c:formatCode>
                <c:ptCount val="153"/>
                <c:pt idx="0">
                  <c:v>277</c:v>
                </c:pt>
                <c:pt idx="1">
                  <c:v>285</c:v>
                </c:pt>
                <c:pt idx="2">
                  <c:v>282</c:v>
                </c:pt>
                <c:pt idx="3">
                  <c:v>264</c:v>
                </c:pt>
                <c:pt idx="4">
                  <c:v>244</c:v>
                </c:pt>
                <c:pt idx="5">
                  <c:v>260</c:v>
                </c:pt>
                <c:pt idx="6">
                  <c:v>242</c:v>
                </c:pt>
                <c:pt idx="7">
                  <c:v>179</c:v>
                </c:pt>
                <c:pt idx="8">
                  <c:v>228</c:v>
                </c:pt>
                <c:pt idx="9">
                  <c:v>164</c:v>
                </c:pt>
                <c:pt idx="10">
                  <c:v>241</c:v>
                </c:pt>
                <c:pt idx="11">
                  <c:v>217</c:v>
                </c:pt>
                <c:pt idx="12">
                  <c:v>154</c:v>
                </c:pt>
                <c:pt idx="13">
                  <c:v>165</c:v>
                </c:pt>
                <c:pt idx="14">
                  <c:v>170</c:v>
                </c:pt>
                <c:pt idx="15">
                  <c:v>165</c:v>
                </c:pt>
                <c:pt idx="16">
                  <c:v>150</c:v>
                </c:pt>
                <c:pt idx="17">
                  <c:v>160</c:v>
                </c:pt>
                <c:pt idx="18">
                  <c:v>155</c:v>
                </c:pt>
                <c:pt idx="19">
                  <c:v>142</c:v>
                </c:pt>
                <c:pt idx="20">
                  <c:v>161</c:v>
                </c:pt>
                <c:pt idx="21">
                  <c:v>116</c:v>
                </c:pt>
                <c:pt idx="22">
                  <c:v>170</c:v>
                </c:pt>
                <c:pt idx="23">
                  <c:v>147</c:v>
                </c:pt>
                <c:pt idx="24">
                  <c:v>116</c:v>
                </c:pt>
                <c:pt idx="25">
                  <c:v>129</c:v>
                </c:pt>
                <c:pt idx="26">
                  <c:v>128</c:v>
                </c:pt>
                <c:pt idx="27">
                  <c:v>127</c:v>
                </c:pt>
                <c:pt idx="28">
                  <c:v>132</c:v>
                </c:pt>
                <c:pt idx="29">
                  <c:v>152</c:v>
                </c:pt>
                <c:pt idx="30">
                  <c:v>121</c:v>
                </c:pt>
                <c:pt idx="31">
                  <c:v>131</c:v>
                </c:pt>
                <c:pt idx="32">
                  <c:v>199</c:v>
                </c:pt>
                <c:pt idx="33">
                  <c:v>124</c:v>
                </c:pt>
                <c:pt idx="34">
                  <c:v>229</c:v>
                </c:pt>
                <c:pt idx="35">
                  <c:v>169</c:v>
                </c:pt>
                <c:pt idx="36">
                  <c:v>163</c:v>
                </c:pt>
                <c:pt idx="37">
                  <c:v>205</c:v>
                </c:pt>
                <c:pt idx="38">
                  <c:v>187</c:v>
                </c:pt>
                <c:pt idx="39">
                  <c:v>174</c:v>
                </c:pt>
                <c:pt idx="40">
                  <c:v>184</c:v>
                </c:pt>
                <c:pt idx="41">
                  <c:v>196</c:v>
                </c:pt>
                <c:pt idx="42">
                  <c:v>176</c:v>
                </c:pt>
                <c:pt idx="43">
                  <c:v>191</c:v>
                </c:pt>
                <c:pt idx="44">
                  <c:v>165</c:v>
                </c:pt>
                <c:pt idx="45">
                  <c:v>163</c:v>
                </c:pt>
                <c:pt idx="46">
                  <c:v>193</c:v>
                </c:pt>
                <c:pt idx="47">
                  <c:v>186</c:v>
                </c:pt>
                <c:pt idx="48">
                  <c:v>165</c:v>
                </c:pt>
                <c:pt idx="49">
                  <c:v>192</c:v>
                </c:pt>
                <c:pt idx="50">
                  <c:v>184</c:v>
                </c:pt>
                <c:pt idx="51">
                  <c:v>178</c:v>
                </c:pt>
                <c:pt idx="52">
                  <c:v>221</c:v>
                </c:pt>
                <c:pt idx="53">
                  <c:v>217</c:v>
                </c:pt>
                <c:pt idx="54">
                  <c:v>207</c:v>
                </c:pt>
                <c:pt idx="55">
                  <c:v>217</c:v>
                </c:pt>
                <c:pt idx="56">
                  <c:v>206</c:v>
                </c:pt>
                <c:pt idx="57">
                  <c:v>215</c:v>
                </c:pt>
                <c:pt idx="58">
                  <c:v>223</c:v>
                </c:pt>
                <c:pt idx="59">
                  <c:v>235</c:v>
                </c:pt>
                <c:pt idx="60">
                  <c:v>217</c:v>
                </c:pt>
                <c:pt idx="61">
                  <c:v>237</c:v>
                </c:pt>
                <c:pt idx="62">
                  <c:v>236</c:v>
                </c:pt>
                <c:pt idx="63">
                  <c:v>269</c:v>
                </c:pt>
                <c:pt idx="64">
                  <c:v>244</c:v>
                </c:pt>
                <c:pt idx="65">
                  <c:v>231</c:v>
                </c:pt>
                <c:pt idx="66">
                  <c:v>235</c:v>
                </c:pt>
                <c:pt idx="67">
                  <c:v>224</c:v>
                </c:pt>
                <c:pt idx="68">
                  <c:v>234</c:v>
                </c:pt>
                <c:pt idx="69">
                  <c:v>193</c:v>
                </c:pt>
                <c:pt idx="70">
                  <c:v>232</c:v>
                </c:pt>
                <c:pt idx="71">
                  <c:v>248</c:v>
                </c:pt>
                <c:pt idx="72">
                  <c:v>228</c:v>
                </c:pt>
                <c:pt idx="73">
                  <c:v>260</c:v>
                </c:pt>
                <c:pt idx="74">
                  <c:v>203</c:v>
                </c:pt>
                <c:pt idx="75">
                  <c:v>278</c:v>
                </c:pt>
                <c:pt idx="76">
                  <c:v>277</c:v>
                </c:pt>
                <c:pt idx="77">
                  <c:v>305</c:v>
                </c:pt>
                <c:pt idx="78">
                  <c:v>249</c:v>
                </c:pt>
                <c:pt idx="79">
                  <c:v>252</c:v>
                </c:pt>
                <c:pt idx="80">
                  <c:v>282</c:v>
                </c:pt>
                <c:pt idx="81">
                  <c:v>229</c:v>
                </c:pt>
                <c:pt idx="82">
                  <c:v>268</c:v>
                </c:pt>
                <c:pt idx="83">
                  <c:v>274</c:v>
                </c:pt>
                <c:pt idx="84">
                  <c:v>248</c:v>
                </c:pt>
                <c:pt idx="85">
                  <c:v>225</c:v>
                </c:pt>
                <c:pt idx="86">
                  <c:v>222</c:v>
                </c:pt>
                <c:pt idx="87">
                  <c:v>185</c:v>
                </c:pt>
                <c:pt idx="88">
                  <c:v>208</c:v>
                </c:pt>
                <c:pt idx="89">
                  <c:v>261</c:v>
                </c:pt>
                <c:pt idx="90">
                  <c:v>176</c:v>
                </c:pt>
                <c:pt idx="91">
                  <c:v>210</c:v>
                </c:pt>
                <c:pt idx="92">
                  <c:v>184</c:v>
                </c:pt>
                <c:pt idx="93">
                  <c:v>152</c:v>
                </c:pt>
                <c:pt idx="94">
                  <c:v>193</c:v>
                </c:pt>
                <c:pt idx="95">
                  <c:v>147</c:v>
                </c:pt>
                <c:pt idx="96">
                  <c:v>122</c:v>
                </c:pt>
                <c:pt idx="97">
                  <c:v>129</c:v>
                </c:pt>
                <c:pt idx="98">
                  <c:v>143</c:v>
                </c:pt>
                <c:pt idx="99">
                  <c:v>108</c:v>
                </c:pt>
                <c:pt idx="100">
                  <c:v>131</c:v>
                </c:pt>
                <c:pt idx="101">
                  <c:v>169</c:v>
                </c:pt>
                <c:pt idx="102">
                  <c:v>120</c:v>
                </c:pt>
                <c:pt idx="103">
                  <c:v>153</c:v>
                </c:pt>
                <c:pt idx="104">
                  <c:v>167</c:v>
                </c:pt>
                <c:pt idx="105">
                  <c:v>121</c:v>
                </c:pt>
                <c:pt idx="106">
                  <c:v>175</c:v>
                </c:pt>
                <c:pt idx="107">
                  <c:v>194</c:v>
                </c:pt>
                <c:pt idx="108">
                  <c:v>165</c:v>
                </c:pt>
                <c:pt idx="109">
                  <c:v>189</c:v>
                </c:pt>
                <c:pt idx="110">
                  <c:v>168</c:v>
                </c:pt>
                <c:pt idx="111">
                  <c:v>156</c:v>
                </c:pt>
                <c:pt idx="112">
                  <c:v>185</c:v>
                </c:pt>
                <c:pt idx="113">
                  <c:v>186</c:v>
                </c:pt>
                <c:pt idx="114">
                  <c:v>166</c:v>
                </c:pt>
                <c:pt idx="115">
                  <c:v>175</c:v>
                </c:pt>
                <c:pt idx="116">
                  <c:v>171</c:v>
                </c:pt>
                <c:pt idx="117">
                  <c:v>172</c:v>
                </c:pt>
                <c:pt idx="118">
                  <c:v>193</c:v>
                </c:pt>
                <c:pt idx="119">
                  <c:v>205</c:v>
                </c:pt>
                <c:pt idx="120">
                  <c:v>163</c:v>
                </c:pt>
                <c:pt idx="121">
                  <c:v>194</c:v>
                </c:pt>
                <c:pt idx="122">
                  <c:v>180</c:v>
                </c:pt>
                <c:pt idx="123">
                  <c:v>183</c:v>
                </c:pt>
                <c:pt idx="124">
                  <c:v>178</c:v>
                </c:pt>
                <c:pt idx="125">
                  <c:v>196</c:v>
                </c:pt>
                <c:pt idx="126">
                  <c:v>173</c:v>
                </c:pt>
                <c:pt idx="127">
                  <c:v>169</c:v>
                </c:pt>
                <c:pt idx="128">
                  <c:v>182</c:v>
                </c:pt>
                <c:pt idx="129">
                  <c:v>155</c:v>
                </c:pt>
                <c:pt idx="130">
                  <c:v>188</c:v>
                </c:pt>
                <c:pt idx="131">
                  <c:v>195</c:v>
                </c:pt>
                <c:pt idx="132">
                  <c:v>173</c:v>
                </c:pt>
                <c:pt idx="133">
                  <c:v>176</c:v>
                </c:pt>
                <c:pt idx="134">
                  <c:v>153</c:v>
                </c:pt>
                <c:pt idx="135">
                  <c:v>165</c:v>
                </c:pt>
                <c:pt idx="136">
                  <c:v>168</c:v>
                </c:pt>
                <c:pt idx="137">
                  <c:v>198</c:v>
                </c:pt>
                <c:pt idx="138">
                  <c:v>167</c:v>
                </c:pt>
                <c:pt idx="139">
                  <c:v>185</c:v>
                </c:pt>
                <c:pt idx="140">
                  <c:v>172</c:v>
                </c:pt>
                <c:pt idx="141">
                  <c:v>165</c:v>
                </c:pt>
                <c:pt idx="142">
                  <c:v>167</c:v>
                </c:pt>
                <c:pt idx="143">
                  <c:v>181</c:v>
                </c:pt>
                <c:pt idx="144">
                  <c:v>123</c:v>
                </c:pt>
                <c:pt idx="145">
                  <c:v>128</c:v>
                </c:pt>
                <c:pt idx="146">
                  <c:v>136</c:v>
                </c:pt>
                <c:pt idx="147">
                  <c:v>138</c:v>
                </c:pt>
                <c:pt idx="148">
                  <c:v>141</c:v>
                </c:pt>
                <c:pt idx="149">
                  <c:v>161</c:v>
                </c:pt>
                <c:pt idx="150">
                  <c:v>142</c:v>
                </c:pt>
                <c:pt idx="151">
                  <c:v>129</c:v>
                </c:pt>
                <c:pt idx="152">
                  <c:v>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2448"/>
        <c:axId val="2866560"/>
      </c:lineChart>
      <c:catAx>
        <c:axId val="285836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crossAx val="2864640"/>
        <c:crosses val="autoZero"/>
        <c:auto val="0"/>
        <c:lblAlgn val="ctr"/>
        <c:lblOffset val="100"/>
        <c:noMultiLvlLbl val="0"/>
      </c:catAx>
      <c:valAx>
        <c:axId val="286464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2858368"/>
        <c:crosses val="autoZero"/>
        <c:crossBetween val="between"/>
        <c:dispUnits>
          <c:builtInUnit val="billions"/>
        </c:dispUnits>
      </c:valAx>
      <c:valAx>
        <c:axId val="2866560"/>
        <c:scaling>
          <c:orientation val="minMax"/>
          <c:min val="10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rgbClr val="1F497D"/>
            </a:solidFill>
          </a:ln>
        </c:spPr>
        <c:crossAx val="2872448"/>
        <c:crosses val="max"/>
        <c:crossBetween val="between"/>
      </c:valAx>
      <c:dateAx>
        <c:axId val="28724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866560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6.2784907513769875E-2"/>
          <c:y val="0.91935070079932635"/>
          <c:w val="0.54653780872993152"/>
          <c:h val="7.6688390969623654E-2"/>
        </c:manualLayout>
      </c:layout>
      <c:overlay val="0"/>
      <c:spPr>
        <a:solidFill>
          <a:sysClr val="window" lastClr="FFFFFF">
            <a:lumMod val="95000"/>
          </a:sysClr>
        </a:solidFill>
        <a:ln>
          <a:solidFill>
            <a:sysClr val="window" lastClr="FFFFFF">
              <a:lumMod val="85000"/>
            </a:sys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hu-H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dirty="0"/>
              <a:t>Éves </a:t>
            </a:r>
            <a:r>
              <a:rPr lang="hu-HU" dirty="0" smtClean="0"/>
              <a:t>előrejelzés</a:t>
            </a:r>
            <a:br>
              <a:rPr lang="hu-HU" dirty="0" smtClean="0"/>
            </a:br>
            <a:r>
              <a:rPr lang="hu-HU" dirty="0" smtClean="0"/>
              <a:t>(millió darab)</a:t>
            </a:r>
            <a:endParaRPr lang="hu-HU" dirty="0"/>
          </a:p>
        </c:rich>
      </c:tx>
      <c:layout>
        <c:manualLayout>
          <c:xMode val="edge"/>
          <c:yMode val="edge"/>
          <c:x val="0.2451757829175982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309738289505761E-2"/>
          <c:y val="0.12344234456876829"/>
          <c:w val="0.90304443425105929"/>
          <c:h val="0.72473720123060881"/>
        </c:manualLayout>
      </c:layout>
      <c:barChart>
        <c:barDir val="col"/>
        <c:grouping val="stacked"/>
        <c:varyColors val="0"/>
        <c:ser>
          <c:idx val="10"/>
          <c:order val="0"/>
          <c:spPr>
            <a:solidFill>
              <a:srgbClr val="FF9900"/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mobile!$P$31:$T$31</c:f>
              <c:numCache>
                <c:formatCode>General</c:formatCode>
                <c:ptCount val="5"/>
              </c:numCache>
            </c:numRef>
          </c:val>
        </c:ser>
        <c:ser>
          <c:idx val="3"/>
          <c:order val="1"/>
          <c:spPr>
            <a:solidFill>
              <a:srgbClr val="FF6600"/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mobile!$P$32:$T$32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spPr>
            <a:solidFill>
              <a:srgbClr val="FF3300"/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mobile!$P$33:$T$33</c:f>
              <c:numCache>
                <c:formatCode>General</c:formatCode>
                <c:ptCount val="5"/>
              </c:numCache>
            </c:numRef>
          </c:val>
        </c:ser>
        <c:ser>
          <c:idx val="5"/>
          <c:order val="3"/>
          <c:spPr>
            <a:solidFill>
              <a:srgbClr val="C00000"/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mobile!$P$34:$T$34</c:f>
              <c:numCache>
                <c:formatCode>General</c:formatCode>
                <c:ptCount val="5"/>
              </c:numCache>
            </c:numRef>
          </c:val>
        </c:ser>
        <c:ser>
          <c:idx val="0"/>
          <c:order val="4"/>
          <c:spPr>
            <a:solidFill>
              <a:srgbClr val="013D62">
                <a:lumMod val="75000"/>
                <a:lumOff val="25000"/>
              </a:srgbClr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mobile!$P$35:$T$35</c:f>
              <c:numCache>
                <c:formatCode>General</c:formatCode>
                <c:ptCount val="5"/>
              </c:numCache>
            </c:numRef>
          </c:val>
        </c:ser>
        <c:ser>
          <c:idx val="1"/>
          <c:order val="5"/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mobile!$P$36:$T$36</c:f>
              <c:numCache>
                <c:formatCode>General</c:formatCode>
                <c:ptCount val="5"/>
              </c:numCache>
            </c:numRef>
          </c:val>
        </c:ser>
        <c:ser>
          <c:idx val="9"/>
          <c:order val="6"/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mobile!$P$37:$T$37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mobile!$P$38:$T$38</c:f>
              <c:numCache>
                <c:formatCode>General</c:formatCode>
                <c:ptCount val="5"/>
              </c:numCache>
            </c:numRef>
          </c:val>
        </c:ser>
        <c:ser>
          <c:idx val="2"/>
          <c:order val="8"/>
          <c:spPr>
            <a:solidFill>
              <a:sysClr val="window" lastClr="FFFFFF">
                <a:lumMod val="85000"/>
              </a:sysClr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mobile!$P$39:$T$39</c:f>
              <c:numCache>
                <c:formatCode>General</c:formatCode>
                <c:ptCount val="5"/>
              </c:numCache>
            </c:numRef>
          </c:val>
        </c:ser>
        <c:ser>
          <c:idx val="6"/>
          <c:order val="9"/>
          <c:spPr>
            <a:solidFill>
              <a:sysClr val="window" lastClr="FFFFFF">
                <a:lumMod val="85000"/>
              </a:sysClr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mobile!$P$40:$T$40</c:f>
              <c:numCache>
                <c:formatCode>General</c:formatCode>
                <c:ptCount val="5"/>
              </c:numCache>
            </c:numRef>
          </c:val>
        </c:ser>
        <c:ser>
          <c:idx val="8"/>
          <c:order val="10"/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mobile!$P$41:$T$41</c:f>
              <c:numCache>
                <c:formatCode>General</c:formatCode>
                <c:ptCount val="5"/>
              </c:numCache>
            </c:numRef>
          </c:val>
        </c:ser>
        <c:ser>
          <c:idx val="11"/>
          <c:order val="11"/>
          <c:spPr>
            <a:solidFill>
              <a:sysClr val="window" lastClr="FFFFFF">
                <a:lumMod val="65000"/>
              </a:sysClr>
            </a:solidFill>
          </c:spPr>
          <c:invertIfNegative val="0"/>
          <c:cat>
            <c:strRef>
              <c:f>mobile!$P$30:$T$30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mobile!$P$42:$T$42</c:f>
              <c:numCache>
                <c:formatCode>0.0</c:formatCode>
                <c:ptCount val="5"/>
                <c:pt idx="0">
                  <c:v>1013.2</c:v>
                </c:pt>
                <c:pt idx="1">
                  <c:v>1233.2064969329201</c:v>
                </c:pt>
                <c:pt idx="2">
                  <c:v>1414.7050326495616</c:v>
                </c:pt>
                <c:pt idx="3">
                  <c:v>1578.7055998944661</c:v>
                </c:pt>
                <c:pt idx="4">
                  <c:v>1733.9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7231616"/>
        <c:axId val="37233408"/>
      </c:barChart>
      <c:catAx>
        <c:axId val="37231616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txPr>
          <a:bodyPr rot="-5400000" vert="horz"/>
          <a:lstStyle/>
          <a:p>
            <a:pPr>
              <a:defRPr/>
            </a:pPr>
            <a:endParaRPr lang="hu-HU"/>
          </a:p>
        </c:txPr>
        <c:crossAx val="37233408"/>
        <c:crosses val="autoZero"/>
        <c:auto val="1"/>
        <c:lblAlgn val="ctr"/>
        <c:lblOffset val="100"/>
        <c:noMultiLvlLbl val="0"/>
      </c:catAx>
      <c:valAx>
        <c:axId val="37233408"/>
        <c:scaling>
          <c:orientation val="minMax"/>
          <c:max val="2000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majorTickMark val="none"/>
        <c:minorTickMark val="none"/>
        <c:tickLblPos val="none"/>
        <c:spPr>
          <a:ln>
            <a:noFill/>
          </a:ln>
        </c:spPr>
        <c:crossAx val="372316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dirty="0"/>
              <a:t>Operációs rendszerek </a:t>
            </a:r>
            <a:r>
              <a:rPr lang="hu-HU" dirty="0" smtClean="0"/>
              <a:t>részesedése</a:t>
            </a:r>
            <a:endParaRPr lang="hu-HU" dirty="0"/>
          </a:p>
        </c:rich>
      </c:tx>
      <c:layout>
        <c:manualLayout>
          <c:xMode val="edge"/>
          <c:yMode val="edge"/>
          <c:x val="0.24244088055256732"/>
          <c:y val="3.91319415243005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309738289505761E-2"/>
          <c:y val="0.14463484587923797"/>
          <c:w val="0.80880478049864379"/>
          <c:h val="0.612405459839281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mobile!$A$45</c:f>
              <c:strCache>
                <c:ptCount val="1"/>
                <c:pt idx="0">
                  <c:v>Android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cat>
            <c:strRef>
              <c:f>mobile!$J$44:$O$44</c:f>
              <c:strCache>
                <c:ptCount val="6"/>
                <c:pt idx="0">
                  <c:v>2Q12</c:v>
                </c:pt>
                <c:pt idx="1">
                  <c:v>3Q12</c:v>
                </c:pt>
                <c:pt idx="2">
                  <c:v>4Q12</c:v>
                </c:pt>
                <c:pt idx="3">
                  <c:v>1Q13</c:v>
                </c:pt>
                <c:pt idx="4">
                  <c:v>2Q13</c:v>
                </c:pt>
                <c:pt idx="5">
                  <c:v>3Q13</c:v>
                </c:pt>
              </c:strCache>
            </c:strRef>
          </c:cat>
          <c:val>
            <c:numRef>
              <c:f>mobile!$J$45:$O$45</c:f>
              <c:numCache>
                <c:formatCode>0.00</c:formatCode>
                <c:ptCount val="6"/>
                <c:pt idx="0">
                  <c:v>59.165962219999997</c:v>
                </c:pt>
                <c:pt idx="1">
                  <c:v>69.224241849999999</c:v>
                </c:pt>
                <c:pt idx="2">
                  <c:v>74.89811856</c:v>
                </c:pt>
                <c:pt idx="3">
                  <c:v>70.278707749999995</c:v>
                </c:pt>
                <c:pt idx="4">
                  <c:v>75.117729979999993</c:v>
                </c:pt>
                <c:pt idx="5">
                  <c:v>79.118930950000006</c:v>
                </c:pt>
              </c:numCache>
            </c:numRef>
          </c:val>
        </c:ser>
        <c:ser>
          <c:idx val="1"/>
          <c:order val="1"/>
          <c:tx>
            <c:strRef>
              <c:f>mobile!$A$46</c:f>
              <c:strCache>
                <c:ptCount val="1"/>
                <c:pt idx="0">
                  <c:v>iOS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cat>
            <c:strRef>
              <c:f>mobile!$J$44:$O$44</c:f>
              <c:strCache>
                <c:ptCount val="6"/>
                <c:pt idx="0">
                  <c:v>2Q12</c:v>
                </c:pt>
                <c:pt idx="1">
                  <c:v>3Q12</c:v>
                </c:pt>
                <c:pt idx="2">
                  <c:v>4Q12</c:v>
                </c:pt>
                <c:pt idx="3">
                  <c:v>1Q13</c:v>
                </c:pt>
                <c:pt idx="4">
                  <c:v>2Q13</c:v>
                </c:pt>
                <c:pt idx="5">
                  <c:v>3Q13</c:v>
                </c:pt>
              </c:strCache>
            </c:strRef>
          </c:cat>
          <c:val>
            <c:numRef>
              <c:f>mobile!$J$46:$O$46</c:f>
              <c:numCache>
                <c:formatCode>0.00</c:formatCode>
                <c:ptCount val="6"/>
                <c:pt idx="0">
                  <c:v>22.977115470000001</c:v>
                </c:pt>
                <c:pt idx="1">
                  <c:v>16.638458459999999</c:v>
                </c:pt>
                <c:pt idx="2">
                  <c:v>14.45611849</c:v>
                </c:pt>
                <c:pt idx="3">
                  <c:v>20.93958787</c:v>
                </c:pt>
                <c:pt idx="4">
                  <c:v>17.190271370000001</c:v>
                </c:pt>
                <c:pt idx="5">
                  <c:v>13.17883954</c:v>
                </c:pt>
              </c:numCache>
            </c:numRef>
          </c:val>
        </c:ser>
        <c:ser>
          <c:idx val="2"/>
          <c:order val="2"/>
          <c:tx>
            <c:strRef>
              <c:f>mobile!$A$47</c:f>
              <c:strCache>
                <c:ptCount val="1"/>
                <c:pt idx="0">
                  <c:v>Blackberry OS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cat>
            <c:strRef>
              <c:f>mobile!$J$44:$O$44</c:f>
              <c:strCache>
                <c:ptCount val="6"/>
                <c:pt idx="0">
                  <c:v>2Q12</c:v>
                </c:pt>
                <c:pt idx="1">
                  <c:v>3Q12</c:v>
                </c:pt>
                <c:pt idx="2">
                  <c:v>4Q12</c:v>
                </c:pt>
                <c:pt idx="3">
                  <c:v>1Q13</c:v>
                </c:pt>
                <c:pt idx="4">
                  <c:v>2Q13</c:v>
                </c:pt>
                <c:pt idx="5">
                  <c:v>3Q13</c:v>
                </c:pt>
              </c:strCache>
            </c:strRef>
          </c:cat>
          <c:val>
            <c:numRef>
              <c:f>mobile!$J$47:$O$47</c:f>
              <c:numCache>
                <c:formatCode>0.00</c:formatCode>
                <c:ptCount val="6"/>
                <c:pt idx="0">
                  <c:v>6.3458751720000004</c:v>
                </c:pt>
                <c:pt idx="1">
                  <c:v>4.9155936330000003</c:v>
                </c:pt>
                <c:pt idx="2">
                  <c:v>4.1582963460000002</c:v>
                </c:pt>
                <c:pt idx="3">
                  <c:v>3.232851143</c:v>
                </c:pt>
                <c:pt idx="4">
                  <c:v>2.9099276139999999</c:v>
                </c:pt>
                <c:pt idx="5">
                  <c:v>2.8200396720000001</c:v>
                </c:pt>
              </c:numCache>
            </c:numRef>
          </c:val>
        </c:ser>
        <c:ser>
          <c:idx val="3"/>
          <c:order val="3"/>
          <c:tx>
            <c:strRef>
              <c:f>mobile!$A$48</c:f>
              <c:strCache>
                <c:ptCount val="1"/>
                <c:pt idx="0">
                  <c:v>Windows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cat>
            <c:strRef>
              <c:f>mobile!$J$44:$O$44</c:f>
              <c:strCache>
                <c:ptCount val="6"/>
                <c:pt idx="0">
                  <c:v>2Q12</c:v>
                </c:pt>
                <c:pt idx="1">
                  <c:v>3Q12</c:v>
                </c:pt>
                <c:pt idx="2">
                  <c:v>4Q12</c:v>
                </c:pt>
                <c:pt idx="3">
                  <c:v>1Q13</c:v>
                </c:pt>
                <c:pt idx="4">
                  <c:v>2Q13</c:v>
                </c:pt>
                <c:pt idx="5">
                  <c:v>3Q13</c:v>
                </c:pt>
              </c:strCache>
            </c:strRef>
          </c:cat>
          <c:val>
            <c:numRef>
              <c:f>mobile!$J$48:$O$48</c:f>
              <c:numCache>
                <c:formatCode>0.00</c:formatCode>
                <c:ptCount val="6"/>
                <c:pt idx="0">
                  <c:v>2.1322685140000002</c:v>
                </c:pt>
                <c:pt idx="1">
                  <c:v>3.1101715620000001</c:v>
                </c:pt>
                <c:pt idx="2">
                  <c:v>2.014198333</c:v>
                </c:pt>
                <c:pt idx="3">
                  <c:v>2.6411378160000001</c:v>
                </c:pt>
                <c:pt idx="4">
                  <c:v>3.235798945</c:v>
                </c:pt>
                <c:pt idx="5">
                  <c:v>3.6462593299999999</c:v>
                </c:pt>
              </c:numCache>
            </c:numRef>
          </c:val>
        </c:ser>
        <c:ser>
          <c:idx val="4"/>
          <c:order val="4"/>
          <c:tx>
            <c:strRef>
              <c:f>mobile!$A$49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invertIfNegative val="0"/>
          <c:cat>
            <c:strRef>
              <c:f>mobile!$J$44:$O$44</c:f>
              <c:strCache>
                <c:ptCount val="6"/>
                <c:pt idx="0">
                  <c:v>2Q12</c:v>
                </c:pt>
                <c:pt idx="1">
                  <c:v>3Q12</c:v>
                </c:pt>
                <c:pt idx="2">
                  <c:v>4Q12</c:v>
                </c:pt>
                <c:pt idx="3">
                  <c:v>1Q13</c:v>
                </c:pt>
                <c:pt idx="4">
                  <c:v>2Q13</c:v>
                </c:pt>
                <c:pt idx="5">
                  <c:v>3Q13</c:v>
                </c:pt>
              </c:strCache>
            </c:strRef>
          </c:cat>
          <c:val>
            <c:numRef>
              <c:f>mobile!$J$49:$O$49</c:f>
              <c:numCache>
                <c:formatCode>0.00</c:formatCode>
                <c:ptCount val="6"/>
                <c:pt idx="0">
                  <c:v>9.3787786200000003</c:v>
                </c:pt>
                <c:pt idx="1">
                  <c:v>6.1115344899999995</c:v>
                </c:pt>
                <c:pt idx="2">
                  <c:v>4.4732682779999999</c:v>
                </c:pt>
                <c:pt idx="3">
                  <c:v>2.9077154160000003</c:v>
                </c:pt>
                <c:pt idx="4">
                  <c:v>1.546272095</c:v>
                </c:pt>
                <c:pt idx="5">
                  <c:v>1.235930515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7256576"/>
        <c:axId val="37274752"/>
      </c:barChart>
      <c:catAx>
        <c:axId val="37256576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crossAx val="37274752"/>
        <c:crosses val="autoZero"/>
        <c:auto val="1"/>
        <c:lblAlgn val="ctr"/>
        <c:lblOffset val="100"/>
        <c:noMultiLvlLbl val="0"/>
      </c:catAx>
      <c:valAx>
        <c:axId val="3727475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37256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340481138952042"/>
          <c:y val="0.82142186516717075"/>
          <c:w val="0.78100671741080263"/>
          <c:h val="0.1180822194897731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hu-H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40" b="1"/>
            </a:pPr>
            <a:r>
              <a:rPr lang="hu-HU" sz="1440" b="1"/>
              <a:t>Az egyes szegmensek hozzájárulása a digitális hirdetési piac növekedéséhez (mrd dollár)</a:t>
            </a:r>
          </a:p>
        </c:rich>
      </c:tx>
      <c:layout>
        <c:manualLayout>
          <c:xMode val="edge"/>
          <c:yMode val="edge"/>
          <c:x val="0.15639956126879148"/>
          <c:y val="1.18900646494958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309738289505761E-2"/>
          <c:y val="0.1873368561622136"/>
          <c:w val="0.86274618724281182"/>
          <c:h val="0.60011465642394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eMarketer!$A$45</c:f>
              <c:strCache>
                <c:ptCount val="1"/>
                <c:pt idx="0">
                  <c:v>Desktop online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2.269503546099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eMarketer!$D$43:$H$43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eMarketer!$D$45:$H$45</c:f>
              <c:numCache>
                <c:formatCode>0.0</c:formatCode>
                <c:ptCount val="5"/>
                <c:pt idx="0">
                  <c:v>5.6995238095238108</c:v>
                </c:pt>
                <c:pt idx="1">
                  <c:v>5.4051999999999936</c:v>
                </c:pt>
                <c:pt idx="2">
                  <c:v>2.5615200000000016</c:v>
                </c:pt>
                <c:pt idx="3">
                  <c:v>1.5070800000000162</c:v>
                </c:pt>
                <c:pt idx="4">
                  <c:v>-0.13635999999999626</c:v>
                </c:pt>
              </c:numCache>
            </c:numRef>
          </c:val>
        </c:ser>
        <c:ser>
          <c:idx val="1"/>
          <c:order val="1"/>
          <c:tx>
            <c:strRef>
              <c:f>eMarketer!$A$46</c:f>
              <c:strCache>
                <c:ptCount val="1"/>
                <c:pt idx="0">
                  <c:v>Mobil online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eMarketer!$D$43:$H$43</c:f>
              <c:strCache>
                <c:ptCount val="5"/>
                <c:pt idx="0">
                  <c:v>2013F</c:v>
                </c:pt>
                <c:pt idx="1">
                  <c:v>2014F</c:v>
                </c:pt>
                <c:pt idx="2">
                  <c:v>2015F</c:v>
                </c:pt>
                <c:pt idx="3">
                  <c:v>2016F</c:v>
                </c:pt>
                <c:pt idx="4">
                  <c:v>2017F</c:v>
                </c:pt>
              </c:strCache>
            </c:strRef>
          </c:cat>
          <c:val>
            <c:numRef>
              <c:f>eMarketer!$D$46:$H$46</c:f>
              <c:numCache>
                <c:formatCode>0.0</c:formatCode>
                <c:ptCount val="5"/>
                <c:pt idx="0">
                  <c:v>7.8404761904761902</c:v>
                </c:pt>
                <c:pt idx="1">
                  <c:v>9.6048000000000009</c:v>
                </c:pt>
                <c:pt idx="2">
                  <c:v>11.218480000000003</c:v>
                </c:pt>
                <c:pt idx="3">
                  <c:v>12.132919999999999</c:v>
                </c:pt>
                <c:pt idx="4">
                  <c:v>13.236359999999998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408320"/>
        <c:axId val="32410240"/>
      </c:barChart>
      <c:catAx>
        <c:axId val="32408320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crossAx val="32410240"/>
        <c:crosses val="autoZero"/>
        <c:auto val="1"/>
        <c:lblAlgn val="ctr"/>
        <c:lblOffset val="100"/>
        <c:noMultiLvlLbl val="0"/>
      </c:catAx>
      <c:valAx>
        <c:axId val="3241024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32408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55890632336247E-2"/>
          <c:y val="0.86589177357322344"/>
          <c:w val="0.40870654728730149"/>
          <c:h val="0.11191437530661387"/>
        </c:manualLayout>
      </c:layout>
      <c:overlay val="0"/>
      <c:spPr>
        <a:solidFill>
          <a:sysClr val="window" lastClr="FFFFFF">
            <a:lumMod val="95000"/>
          </a:sysClr>
        </a:solidFill>
        <a:ln>
          <a:solidFill>
            <a:sysClr val="window" lastClr="FFFFFF">
              <a:lumMod val="85000"/>
            </a:sys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hu-HU" sz="1400"/>
              <a:t>Az egyes médiatípusok részesedése az eltöltött időből és a reklámlöltésekből (USA, 2012)</a:t>
            </a:r>
          </a:p>
        </c:rich>
      </c:tx>
      <c:layout>
        <c:manualLayout>
          <c:xMode val="edge"/>
          <c:yMode val="edge"/>
          <c:x val="0.1254650012879339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309738289505761E-2"/>
          <c:y val="0.12035273506444449"/>
          <c:w val="0.90304443425105929"/>
          <c:h val="0.69880541607237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eMarketer!$B$53</c:f>
              <c:strCache>
                <c:ptCount val="1"/>
                <c:pt idx="0">
                  <c:v>Eltöltött idő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eMarketer!$A$54:$A$58</c:f>
              <c:strCache>
                <c:ptCount val="5"/>
                <c:pt idx="0">
                  <c:v>Print</c:v>
                </c:pt>
                <c:pt idx="1">
                  <c:v>Rádió</c:v>
                </c:pt>
                <c:pt idx="2">
                  <c:v>TV</c:v>
                </c:pt>
                <c:pt idx="3">
                  <c:v>Internet</c:v>
                </c:pt>
                <c:pt idx="4">
                  <c:v>Mobil</c:v>
                </c:pt>
              </c:strCache>
            </c:strRef>
          </c:cat>
          <c:val>
            <c:numRef>
              <c:f>eMarketer!$B$54:$B$58</c:f>
              <c:numCache>
                <c:formatCode>0%</c:formatCode>
                <c:ptCount val="5"/>
                <c:pt idx="0">
                  <c:v>0.06</c:v>
                </c:pt>
                <c:pt idx="1">
                  <c:v>0.14000000000000001</c:v>
                </c:pt>
                <c:pt idx="2">
                  <c:v>0.42</c:v>
                </c:pt>
                <c:pt idx="3">
                  <c:v>0.26</c:v>
                </c:pt>
                <c:pt idx="4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eMarketer!$C$53</c:f>
              <c:strCache>
                <c:ptCount val="1"/>
                <c:pt idx="0">
                  <c:v>Reklámköltés</c:v>
                </c:pt>
              </c:strCache>
            </c:strRef>
          </c:tx>
          <c:invertIfNegative val="0"/>
          <c:dLbls>
            <c:dLbl>
              <c:idx val="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eMarketer!$A$54:$A$58</c:f>
              <c:strCache>
                <c:ptCount val="5"/>
                <c:pt idx="0">
                  <c:v>Print</c:v>
                </c:pt>
                <c:pt idx="1">
                  <c:v>Rádió</c:v>
                </c:pt>
                <c:pt idx="2">
                  <c:v>TV</c:v>
                </c:pt>
                <c:pt idx="3">
                  <c:v>Internet</c:v>
                </c:pt>
                <c:pt idx="4">
                  <c:v>Mobil</c:v>
                </c:pt>
              </c:strCache>
            </c:strRef>
          </c:cat>
          <c:val>
            <c:numRef>
              <c:f>eMarketer!$C$54:$C$58</c:f>
              <c:numCache>
                <c:formatCode>0%</c:formatCode>
                <c:ptCount val="5"/>
                <c:pt idx="0">
                  <c:v>0.23</c:v>
                </c:pt>
                <c:pt idx="1">
                  <c:v>0.1</c:v>
                </c:pt>
                <c:pt idx="2">
                  <c:v>0.43</c:v>
                </c:pt>
                <c:pt idx="3">
                  <c:v>0.22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955008"/>
        <c:axId val="31941376"/>
      </c:barChart>
      <c:catAx>
        <c:axId val="94955008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crossAx val="31941376"/>
        <c:crosses val="autoZero"/>
        <c:auto val="1"/>
        <c:lblAlgn val="ctr"/>
        <c:lblOffset val="100"/>
        <c:noMultiLvlLbl val="0"/>
      </c:catAx>
      <c:valAx>
        <c:axId val="3194137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949550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hu-H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A Facebook negyedéves bevételeinek megoszlása (mrd dollár)</a:t>
            </a:r>
            <a:br>
              <a:rPr lang="hu-HU"/>
            </a:br>
            <a:r>
              <a:rPr lang="hu-HU"/>
              <a:t>és az egy részvényre jutó profitra vonatkozó várakozások (dollár)</a:t>
            </a:r>
          </a:p>
        </c:rich>
      </c:tx>
      <c:layout>
        <c:manualLayout>
          <c:xMode val="edge"/>
          <c:yMode val="edge"/>
          <c:x val="0.1365727168326125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85516207823376E-2"/>
          <c:y val="0.12890944933767048"/>
          <c:w val="0.84267823664899033"/>
          <c:h val="0.57727936560020465"/>
        </c:manualLayout>
      </c:layout>
      <c:barChart>
        <c:barDir val="col"/>
        <c:grouping val="stacked"/>
        <c:varyColors val="0"/>
        <c:ser>
          <c:idx val="1"/>
          <c:order val="1"/>
          <c:invertIfNegative val="0"/>
          <c:cat>
            <c:numRef>
              <c:f>Sheet1!$A$9:$A$86</c:f>
              <c:numCache>
                <c:formatCode>m/d/yyyy</c:formatCode>
                <c:ptCount val="78"/>
                <c:pt idx="0">
                  <c:v>41047</c:v>
                </c:pt>
                <c:pt idx="1">
                  <c:v>41054</c:v>
                </c:pt>
                <c:pt idx="2">
                  <c:v>41061</c:v>
                </c:pt>
                <c:pt idx="3">
                  <c:v>41068</c:v>
                </c:pt>
                <c:pt idx="4">
                  <c:v>41075</c:v>
                </c:pt>
                <c:pt idx="5">
                  <c:v>41082</c:v>
                </c:pt>
                <c:pt idx="6">
                  <c:v>41089</c:v>
                </c:pt>
                <c:pt idx="7">
                  <c:v>41096</c:v>
                </c:pt>
                <c:pt idx="8">
                  <c:v>41103</c:v>
                </c:pt>
                <c:pt idx="9">
                  <c:v>41110</c:v>
                </c:pt>
                <c:pt idx="10">
                  <c:v>41117</c:v>
                </c:pt>
                <c:pt idx="11">
                  <c:v>41124</c:v>
                </c:pt>
                <c:pt idx="12">
                  <c:v>41131</c:v>
                </c:pt>
                <c:pt idx="13">
                  <c:v>41138</c:v>
                </c:pt>
                <c:pt idx="14">
                  <c:v>41145</c:v>
                </c:pt>
                <c:pt idx="15">
                  <c:v>41152</c:v>
                </c:pt>
                <c:pt idx="16">
                  <c:v>41159</c:v>
                </c:pt>
                <c:pt idx="17">
                  <c:v>41166</c:v>
                </c:pt>
                <c:pt idx="18">
                  <c:v>41173</c:v>
                </c:pt>
                <c:pt idx="19">
                  <c:v>41180</c:v>
                </c:pt>
                <c:pt idx="20">
                  <c:v>41187</c:v>
                </c:pt>
                <c:pt idx="21">
                  <c:v>41194</c:v>
                </c:pt>
                <c:pt idx="22">
                  <c:v>41201</c:v>
                </c:pt>
                <c:pt idx="23">
                  <c:v>41208</c:v>
                </c:pt>
                <c:pt idx="24">
                  <c:v>41215</c:v>
                </c:pt>
                <c:pt idx="25">
                  <c:v>41222</c:v>
                </c:pt>
                <c:pt idx="26">
                  <c:v>41229</c:v>
                </c:pt>
                <c:pt idx="27">
                  <c:v>41236</c:v>
                </c:pt>
                <c:pt idx="28">
                  <c:v>41243</c:v>
                </c:pt>
                <c:pt idx="29">
                  <c:v>41250</c:v>
                </c:pt>
                <c:pt idx="30">
                  <c:v>41257</c:v>
                </c:pt>
                <c:pt idx="31">
                  <c:v>41264</c:v>
                </c:pt>
                <c:pt idx="32">
                  <c:v>41271</c:v>
                </c:pt>
                <c:pt idx="33">
                  <c:v>41278</c:v>
                </c:pt>
                <c:pt idx="34">
                  <c:v>41285</c:v>
                </c:pt>
                <c:pt idx="35">
                  <c:v>41292</c:v>
                </c:pt>
                <c:pt idx="36">
                  <c:v>41299</c:v>
                </c:pt>
                <c:pt idx="37">
                  <c:v>41306</c:v>
                </c:pt>
                <c:pt idx="38">
                  <c:v>41313</c:v>
                </c:pt>
                <c:pt idx="39">
                  <c:v>41320</c:v>
                </c:pt>
                <c:pt idx="40">
                  <c:v>41327</c:v>
                </c:pt>
                <c:pt idx="41">
                  <c:v>41334</c:v>
                </c:pt>
                <c:pt idx="42">
                  <c:v>41341</c:v>
                </c:pt>
                <c:pt idx="43">
                  <c:v>41348</c:v>
                </c:pt>
                <c:pt idx="44">
                  <c:v>41355</c:v>
                </c:pt>
                <c:pt idx="45">
                  <c:v>41362</c:v>
                </c:pt>
                <c:pt idx="46">
                  <c:v>41369</c:v>
                </c:pt>
                <c:pt idx="47">
                  <c:v>41376</c:v>
                </c:pt>
                <c:pt idx="48">
                  <c:v>41383</c:v>
                </c:pt>
                <c:pt idx="49">
                  <c:v>41390</c:v>
                </c:pt>
                <c:pt idx="50">
                  <c:v>41397</c:v>
                </c:pt>
                <c:pt idx="51">
                  <c:v>41404</c:v>
                </c:pt>
                <c:pt idx="52">
                  <c:v>41411</c:v>
                </c:pt>
                <c:pt idx="53">
                  <c:v>41418</c:v>
                </c:pt>
                <c:pt idx="54">
                  <c:v>41425</c:v>
                </c:pt>
                <c:pt idx="55">
                  <c:v>41432</c:v>
                </c:pt>
                <c:pt idx="56">
                  <c:v>41439</c:v>
                </c:pt>
                <c:pt idx="57">
                  <c:v>41446</c:v>
                </c:pt>
                <c:pt idx="58">
                  <c:v>41453</c:v>
                </c:pt>
                <c:pt idx="59">
                  <c:v>41460</c:v>
                </c:pt>
                <c:pt idx="60">
                  <c:v>41467</c:v>
                </c:pt>
                <c:pt idx="61">
                  <c:v>41474</c:v>
                </c:pt>
                <c:pt idx="62">
                  <c:v>41481</c:v>
                </c:pt>
                <c:pt idx="63">
                  <c:v>41488</c:v>
                </c:pt>
                <c:pt idx="64">
                  <c:v>41495</c:v>
                </c:pt>
                <c:pt idx="65">
                  <c:v>41502</c:v>
                </c:pt>
                <c:pt idx="66">
                  <c:v>41509</c:v>
                </c:pt>
                <c:pt idx="67">
                  <c:v>41516</c:v>
                </c:pt>
                <c:pt idx="68">
                  <c:v>41523</c:v>
                </c:pt>
                <c:pt idx="69">
                  <c:v>41530</c:v>
                </c:pt>
                <c:pt idx="70">
                  <c:v>41537</c:v>
                </c:pt>
                <c:pt idx="71">
                  <c:v>41544</c:v>
                </c:pt>
                <c:pt idx="72">
                  <c:v>41551</c:v>
                </c:pt>
                <c:pt idx="73">
                  <c:v>41558</c:v>
                </c:pt>
                <c:pt idx="74">
                  <c:v>41565</c:v>
                </c:pt>
                <c:pt idx="75">
                  <c:v>41572</c:v>
                </c:pt>
                <c:pt idx="76">
                  <c:v>41579</c:v>
                </c:pt>
                <c:pt idx="77">
                  <c:v>41586</c:v>
                </c:pt>
              </c:numCache>
            </c:numRef>
          </c:cat>
          <c:val>
            <c:numRef>
              <c:f>Sheet1!$C$9:$C$86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152.04000000000002</c:v>
                </c:pt>
                <c:pt idx="8">
                  <c:v>152.04000000000002</c:v>
                </c:pt>
                <c:pt idx="9">
                  <c:v>152.04000000000002</c:v>
                </c:pt>
                <c:pt idx="10">
                  <c:v>152.04000000000002</c:v>
                </c:pt>
                <c:pt idx="11">
                  <c:v>152.04000000000002</c:v>
                </c:pt>
                <c:pt idx="12">
                  <c:v>152.04000000000002</c:v>
                </c:pt>
                <c:pt idx="13">
                  <c:v>152.04000000000002</c:v>
                </c:pt>
                <c:pt idx="14">
                  <c:v>152.04000000000002</c:v>
                </c:pt>
                <c:pt idx="15">
                  <c:v>152.04000000000002</c:v>
                </c:pt>
                <c:pt idx="16">
                  <c:v>152.04000000000002</c:v>
                </c:pt>
                <c:pt idx="17">
                  <c:v>152.04000000000002</c:v>
                </c:pt>
                <c:pt idx="18">
                  <c:v>152.04000000000002</c:v>
                </c:pt>
                <c:pt idx="19">
                  <c:v>152.04000000000002</c:v>
                </c:pt>
                <c:pt idx="20">
                  <c:v>305.67</c:v>
                </c:pt>
                <c:pt idx="21">
                  <c:v>305.67</c:v>
                </c:pt>
                <c:pt idx="22">
                  <c:v>305.67</c:v>
                </c:pt>
                <c:pt idx="23">
                  <c:v>305.67</c:v>
                </c:pt>
                <c:pt idx="24">
                  <c:v>305.67</c:v>
                </c:pt>
                <c:pt idx="25">
                  <c:v>305.67</c:v>
                </c:pt>
                <c:pt idx="26">
                  <c:v>305.67</c:v>
                </c:pt>
                <c:pt idx="27">
                  <c:v>305.67</c:v>
                </c:pt>
                <c:pt idx="28">
                  <c:v>305.67</c:v>
                </c:pt>
                <c:pt idx="29">
                  <c:v>305.67</c:v>
                </c:pt>
                <c:pt idx="30">
                  <c:v>305.67</c:v>
                </c:pt>
                <c:pt idx="31">
                  <c:v>305.67</c:v>
                </c:pt>
                <c:pt idx="32">
                  <c:v>305.67</c:v>
                </c:pt>
                <c:pt idx="33">
                  <c:v>375</c:v>
                </c:pt>
                <c:pt idx="34">
                  <c:v>375</c:v>
                </c:pt>
                <c:pt idx="35">
                  <c:v>375</c:v>
                </c:pt>
                <c:pt idx="36">
                  <c:v>375</c:v>
                </c:pt>
                <c:pt idx="37">
                  <c:v>375</c:v>
                </c:pt>
                <c:pt idx="38">
                  <c:v>375</c:v>
                </c:pt>
                <c:pt idx="39">
                  <c:v>375</c:v>
                </c:pt>
                <c:pt idx="40">
                  <c:v>375</c:v>
                </c:pt>
                <c:pt idx="41">
                  <c:v>375</c:v>
                </c:pt>
                <c:pt idx="42">
                  <c:v>375</c:v>
                </c:pt>
                <c:pt idx="43">
                  <c:v>375</c:v>
                </c:pt>
                <c:pt idx="44">
                  <c:v>375</c:v>
                </c:pt>
                <c:pt idx="45">
                  <c:v>375</c:v>
                </c:pt>
                <c:pt idx="46">
                  <c:v>655.58999999999992</c:v>
                </c:pt>
                <c:pt idx="47">
                  <c:v>655.58999999999992</c:v>
                </c:pt>
                <c:pt idx="48">
                  <c:v>655.58999999999992</c:v>
                </c:pt>
                <c:pt idx="49">
                  <c:v>655.58999999999992</c:v>
                </c:pt>
                <c:pt idx="50">
                  <c:v>655.58999999999992</c:v>
                </c:pt>
                <c:pt idx="51">
                  <c:v>655.58999999999992</c:v>
                </c:pt>
                <c:pt idx="52">
                  <c:v>655.58999999999992</c:v>
                </c:pt>
                <c:pt idx="53">
                  <c:v>655.58999999999992</c:v>
                </c:pt>
                <c:pt idx="54">
                  <c:v>655.58999999999992</c:v>
                </c:pt>
                <c:pt idx="55">
                  <c:v>655.58999999999992</c:v>
                </c:pt>
                <c:pt idx="56">
                  <c:v>655.58999999999992</c:v>
                </c:pt>
                <c:pt idx="57">
                  <c:v>655.58999999999992</c:v>
                </c:pt>
                <c:pt idx="58">
                  <c:v>655.58999999999992</c:v>
                </c:pt>
                <c:pt idx="59">
                  <c:v>1134</c:v>
                </c:pt>
                <c:pt idx="60">
                  <c:v>1134</c:v>
                </c:pt>
                <c:pt idx="61">
                  <c:v>1134</c:v>
                </c:pt>
                <c:pt idx="62">
                  <c:v>1134</c:v>
                </c:pt>
                <c:pt idx="63">
                  <c:v>1134</c:v>
                </c:pt>
                <c:pt idx="64">
                  <c:v>1134</c:v>
                </c:pt>
                <c:pt idx="65">
                  <c:v>1134</c:v>
                </c:pt>
                <c:pt idx="66">
                  <c:v>1134</c:v>
                </c:pt>
                <c:pt idx="67">
                  <c:v>1134</c:v>
                </c:pt>
                <c:pt idx="68">
                  <c:v>1134</c:v>
                </c:pt>
                <c:pt idx="69">
                  <c:v>1134</c:v>
                </c:pt>
                <c:pt idx="70">
                  <c:v>1134</c:v>
                </c:pt>
                <c:pt idx="71">
                  <c:v>1134</c:v>
                </c:pt>
              </c:numCache>
            </c:numRef>
          </c:val>
        </c:ser>
        <c:ser>
          <c:idx val="2"/>
          <c:order val="2"/>
          <c:spPr>
            <a:solidFill>
              <a:sysClr val="window" lastClr="FFFFFF">
                <a:lumMod val="85000"/>
              </a:sysClr>
            </a:solidFill>
          </c:spPr>
          <c:invertIfNegative val="0"/>
          <c:cat>
            <c:numRef>
              <c:f>Sheet1!$A$9:$A$86</c:f>
              <c:numCache>
                <c:formatCode>m/d/yyyy</c:formatCode>
                <c:ptCount val="78"/>
                <c:pt idx="0">
                  <c:v>41047</c:v>
                </c:pt>
                <c:pt idx="1">
                  <c:v>41054</c:v>
                </c:pt>
                <c:pt idx="2">
                  <c:v>41061</c:v>
                </c:pt>
                <c:pt idx="3">
                  <c:v>41068</c:v>
                </c:pt>
                <c:pt idx="4">
                  <c:v>41075</c:v>
                </c:pt>
                <c:pt idx="5">
                  <c:v>41082</c:v>
                </c:pt>
                <c:pt idx="6">
                  <c:v>41089</c:v>
                </c:pt>
                <c:pt idx="7">
                  <c:v>41096</c:v>
                </c:pt>
                <c:pt idx="8">
                  <c:v>41103</c:v>
                </c:pt>
                <c:pt idx="9">
                  <c:v>41110</c:v>
                </c:pt>
                <c:pt idx="10">
                  <c:v>41117</c:v>
                </c:pt>
                <c:pt idx="11">
                  <c:v>41124</c:v>
                </c:pt>
                <c:pt idx="12">
                  <c:v>41131</c:v>
                </c:pt>
                <c:pt idx="13">
                  <c:v>41138</c:v>
                </c:pt>
                <c:pt idx="14">
                  <c:v>41145</c:v>
                </c:pt>
                <c:pt idx="15">
                  <c:v>41152</c:v>
                </c:pt>
                <c:pt idx="16">
                  <c:v>41159</c:v>
                </c:pt>
                <c:pt idx="17">
                  <c:v>41166</c:v>
                </c:pt>
                <c:pt idx="18">
                  <c:v>41173</c:v>
                </c:pt>
                <c:pt idx="19">
                  <c:v>41180</c:v>
                </c:pt>
                <c:pt idx="20">
                  <c:v>41187</c:v>
                </c:pt>
                <c:pt idx="21">
                  <c:v>41194</c:v>
                </c:pt>
                <c:pt idx="22">
                  <c:v>41201</c:v>
                </c:pt>
                <c:pt idx="23">
                  <c:v>41208</c:v>
                </c:pt>
                <c:pt idx="24">
                  <c:v>41215</c:v>
                </c:pt>
                <c:pt idx="25">
                  <c:v>41222</c:v>
                </c:pt>
                <c:pt idx="26">
                  <c:v>41229</c:v>
                </c:pt>
                <c:pt idx="27">
                  <c:v>41236</c:v>
                </c:pt>
                <c:pt idx="28">
                  <c:v>41243</c:v>
                </c:pt>
                <c:pt idx="29">
                  <c:v>41250</c:v>
                </c:pt>
                <c:pt idx="30">
                  <c:v>41257</c:v>
                </c:pt>
                <c:pt idx="31">
                  <c:v>41264</c:v>
                </c:pt>
                <c:pt idx="32">
                  <c:v>41271</c:v>
                </c:pt>
                <c:pt idx="33">
                  <c:v>41278</c:v>
                </c:pt>
                <c:pt idx="34">
                  <c:v>41285</c:v>
                </c:pt>
                <c:pt idx="35">
                  <c:v>41292</c:v>
                </c:pt>
                <c:pt idx="36">
                  <c:v>41299</c:v>
                </c:pt>
                <c:pt idx="37">
                  <c:v>41306</c:v>
                </c:pt>
                <c:pt idx="38">
                  <c:v>41313</c:v>
                </c:pt>
                <c:pt idx="39">
                  <c:v>41320</c:v>
                </c:pt>
                <c:pt idx="40">
                  <c:v>41327</c:v>
                </c:pt>
                <c:pt idx="41">
                  <c:v>41334</c:v>
                </c:pt>
                <c:pt idx="42">
                  <c:v>41341</c:v>
                </c:pt>
                <c:pt idx="43">
                  <c:v>41348</c:v>
                </c:pt>
                <c:pt idx="44">
                  <c:v>41355</c:v>
                </c:pt>
                <c:pt idx="45">
                  <c:v>41362</c:v>
                </c:pt>
                <c:pt idx="46">
                  <c:v>41369</c:v>
                </c:pt>
                <c:pt idx="47">
                  <c:v>41376</c:v>
                </c:pt>
                <c:pt idx="48">
                  <c:v>41383</c:v>
                </c:pt>
                <c:pt idx="49">
                  <c:v>41390</c:v>
                </c:pt>
                <c:pt idx="50">
                  <c:v>41397</c:v>
                </c:pt>
                <c:pt idx="51">
                  <c:v>41404</c:v>
                </c:pt>
                <c:pt idx="52">
                  <c:v>41411</c:v>
                </c:pt>
                <c:pt idx="53">
                  <c:v>41418</c:v>
                </c:pt>
                <c:pt idx="54">
                  <c:v>41425</c:v>
                </c:pt>
                <c:pt idx="55">
                  <c:v>41432</c:v>
                </c:pt>
                <c:pt idx="56">
                  <c:v>41439</c:v>
                </c:pt>
                <c:pt idx="57">
                  <c:v>41446</c:v>
                </c:pt>
                <c:pt idx="58">
                  <c:v>41453</c:v>
                </c:pt>
                <c:pt idx="59">
                  <c:v>41460</c:v>
                </c:pt>
                <c:pt idx="60">
                  <c:v>41467</c:v>
                </c:pt>
                <c:pt idx="61">
                  <c:v>41474</c:v>
                </c:pt>
                <c:pt idx="62">
                  <c:v>41481</c:v>
                </c:pt>
                <c:pt idx="63">
                  <c:v>41488</c:v>
                </c:pt>
                <c:pt idx="64">
                  <c:v>41495</c:v>
                </c:pt>
                <c:pt idx="65">
                  <c:v>41502</c:v>
                </c:pt>
                <c:pt idx="66">
                  <c:v>41509</c:v>
                </c:pt>
                <c:pt idx="67">
                  <c:v>41516</c:v>
                </c:pt>
                <c:pt idx="68">
                  <c:v>41523</c:v>
                </c:pt>
                <c:pt idx="69">
                  <c:v>41530</c:v>
                </c:pt>
                <c:pt idx="70">
                  <c:v>41537</c:v>
                </c:pt>
                <c:pt idx="71">
                  <c:v>41544</c:v>
                </c:pt>
                <c:pt idx="72">
                  <c:v>41551</c:v>
                </c:pt>
                <c:pt idx="73">
                  <c:v>41558</c:v>
                </c:pt>
                <c:pt idx="74">
                  <c:v>41565</c:v>
                </c:pt>
                <c:pt idx="75">
                  <c:v>41572</c:v>
                </c:pt>
                <c:pt idx="76">
                  <c:v>41579</c:v>
                </c:pt>
                <c:pt idx="77">
                  <c:v>41586</c:v>
                </c:pt>
              </c:numCache>
            </c:numRef>
          </c:cat>
          <c:val>
            <c:numRef>
              <c:f>Sheet1!$D$9:$D$86</c:f>
              <c:numCache>
                <c:formatCode>General</c:formatCode>
                <c:ptCount val="78"/>
                <c:pt idx="0">
                  <c:v>1184</c:v>
                </c:pt>
                <c:pt idx="1">
                  <c:v>1184</c:v>
                </c:pt>
                <c:pt idx="2">
                  <c:v>1184</c:v>
                </c:pt>
                <c:pt idx="3">
                  <c:v>1184</c:v>
                </c:pt>
                <c:pt idx="4">
                  <c:v>1184</c:v>
                </c:pt>
                <c:pt idx="5">
                  <c:v>1184</c:v>
                </c:pt>
                <c:pt idx="6">
                  <c:v>1184</c:v>
                </c:pt>
                <c:pt idx="7">
                  <c:v>1109.96</c:v>
                </c:pt>
                <c:pt idx="8">
                  <c:v>1109.96</c:v>
                </c:pt>
                <c:pt idx="9">
                  <c:v>1109.96</c:v>
                </c:pt>
                <c:pt idx="10">
                  <c:v>1109.96</c:v>
                </c:pt>
                <c:pt idx="11">
                  <c:v>1109.96</c:v>
                </c:pt>
                <c:pt idx="12">
                  <c:v>1109.96</c:v>
                </c:pt>
                <c:pt idx="13">
                  <c:v>1109.96</c:v>
                </c:pt>
                <c:pt idx="14">
                  <c:v>1109.96</c:v>
                </c:pt>
                <c:pt idx="15">
                  <c:v>1109.96</c:v>
                </c:pt>
                <c:pt idx="16">
                  <c:v>1109.96</c:v>
                </c:pt>
                <c:pt idx="17">
                  <c:v>1109.96</c:v>
                </c:pt>
                <c:pt idx="18">
                  <c:v>1109.96</c:v>
                </c:pt>
                <c:pt idx="19">
                  <c:v>1109.96</c:v>
                </c:pt>
                <c:pt idx="20">
                  <c:v>1279.33</c:v>
                </c:pt>
                <c:pt idx="21">
                  <c:v>1279.33</c:v>
                </c:pt>
                <c:pt idx="22">
                  <c:v>1279.33</c:v>
                </c:pt>
                <c:pt idx="23">
                  <c:v>1279.33</c:v>
                </c:pt>
                <c:pt idx="24">
                  <c:v>1279.33</c:v>
                </c:pt>
                <c:pt idx="25">
                  <c:v>1279.33</c:v>
                </c:pt>
                <c:pt idx="26">
                  <c:v>1279.33</c:v>
                </c:pt>
                <c:pt idx="27">
                  <c:v>1279.33</c:v>
                </c:pt>
                <c:pt idx="28">
                  <c:v>1279.33</c:v>
                </c:pt>
                <c:pt idx="29">
                  <c:v>1279.33</c:v>
                </c:pt>
                <c:pt idx="30">
                  <c:v>1279.33</c:v>
                </c:pt>
                <c:pt idx="31">
                  <c:v>1279.33</c:v>
                </c:pt>
                <c:pt idx="32">
                  <c:v>1279.33</c:v>
                </c:pt>
                <c:pt idx="33">
                  <c:v>1083</c:v>
                </c:pt>
                <c:pt idx="34">
                  <c:v>1083</c:v>
                </c:pt>
                <c:pt idx="35">
                  <c:v>1083</c:v>
                </c:pt>
                <c:pt idx="36">
                  <c:v>1083</c:v>
                </c:pt>
                <c:pt idx="37">
                  <c:v>1083</c:v>
                </c:pt>
                <c:pt idx="38">
                  <c:v>1083</c:v>
                </c:pt>
                <c:pt idx="39">
                  <c:v>1083</c:v>
                </c:pt>
                <c:pt idx="40">
                  <c:v>1083</c:v>
                </c:pt>
                <c:pt idx="41">
                  <c:v>1083</c:v>
                </c:pt>
                <c:pt idx="42">
                  <c:v>1083</c:v>
                </c:pt>
                <c:pt idx="43">
                  <c:v>1083</c:v>
                </c:pt>
                <c:pt idx="44">
                  <c:v>1083</c:v>
                </c:pt>
                <c:pt idx="45">
                  <c:v>1083</c:v>
                </c:pt>
                <c:pt idx="46">
                  <c:v>1157.4100000000001</c:v>
                </c:pt>
                <c:pt idx="47">
                  <c:v>1157.4100000000001</c:v>
                </c:pt>
                <c:pt idx="48">
                  <c:v>1157.4100000000001</c:v>
                </c:pt>
                <c:pt idx="49">
                  <c:v>1157.4100000000001</c:v>
                </c:pt>
                <c:pt idx="50">
                  <c:v>1157.4100000000001</c:v>
                </c:pt>
                <c:pt idx="51">
                  <c:v>1157.4100000000001</c:v>
                </c:pt>
                <c:pt idx="52">
                  <c:v>1157.4100000000001</c:v>
                </c:pt>
                <c:pt idx="53">
                  <c:v>1157.4100000000001</c:v>
                </c:pt>
                <c:pt idx="54">
                  <c:v>1157.4100000000001</c:v>
                </c:pt>
                <c:pt idx="55">
                  <c:v>1157.4100000000001</c:v>
                </c:pt>
                <c:pt idx="56">
                  <c:v>1157.4100000000001</c:v>
                </c:pt>
                <c:pt idx="57">
                  <c:v>1157.4100000000001</c:v>
                </c:pt>
                <c:pt idx="58">
                  <c:v>1157.4100000000001</c:v>
                </c:pt>
                <c:pt idx="59">
                  <c:v>882</c:v>
                </c:pt>
                <c:pt idx="60">
                  <c:v>882</c:v>
                </c:pt>
                <c:pt idx="61">
                  <c:v>882</c:v>
                </c:pt>
                <c:pt idx="62">
                  <c:v>882</c:v>
                </c:pt>
                <c:pt idx="63">
                  <c:v>882</c:v>
                </c:pt>
                <c:pt idx="64">
                  <c:v>882</c:v>
                </c:pt>
                <c:pt idx="65">
                  <c:v>882</c:v>
                </c:pt>
                <c:pt idx="66">
                  <c:v>882</c:v>
                </c:pt>
                <c:pt idx="67">
                  <c:v>882</c:v>
                </c:pt>
                <c:pt idx="68">
                  <c:v>882</c:v>
                </c:pt>
                <c:pt idx="69">
                  <c:v>882</c:v>
                </c:pt>
                <c:pt idx="70">
                  <c:v>882</c:v>
                </c:pt>
                <c:pt idx="71">
                  <c:v>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005184"/>
        <c:axId val="39703296"/>
      </c:barChar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Sheet1!$A$9:$A$86</c:f>
              <c:numCache>
                <c:formatCode>m/d/yyyy</c:formatCode>
                <c:ptCount val="78"/>
                <c:pt idx="0">
                  <c:v>41047</c:v>
                </c:pt>
                <c:pt idx="1">
                  <c:v>41054</c:v>
                </c:pt>
                <c:pt idx="2">
                  <c:v>41061</c:v>
                </c:pt>
                <c:pt idx="3">
                  <c:v>41068</c:v>
                </c:pt>
                <c:pt idx="4">
                  <c:v>41075</c:v>
                </c:pt>
                <c:pt idx="5">
                  <c:v>41082</c:v>
                </c:pt>
                <c:pt idx="6">
                  <c:v>41089</c:v>
                </c:pt>
                <c:pt idx="7">
                  <c:v>41096</c:v>
                </c:pt>
                <c:pt idx="8">
                  <c:v>41103</c:v>
                </c:pt>
                <c:pt idx="9">
                  <c:v>41110</c:v>
                </c:pt>
                <c:pt idx="10">
                  <c:v>41117</c:v>
                </c:pt>
                <c:pt idx="11">
                  <c:v>41124</c:v>
                </c:pt>
                <c:pt idx="12">
                  <c:v>41131</c:v>
                </c:pt>
                <c:pt idx="13">
                  <c:v>41138</c:v>
                </c:pt>
                <c:pt idx="14">
                  <c:v>41145</c:v>
                </c:pt>
                <c:pt idx="15">
                  <c:v>41152</c:v>
                </c:pt>
                <c:pt idx="16">
                  <c:v>41159</c:v>
                </c:pt>
                <c:pt idx="17">
                  <c:v>41166</c:v>
                </c:pt>
                <c:pt idx="18">
                  <c:v>41173</c:v>
                </c:pt>
                <c:pt idx="19">
                  <c:v>41180</c:v>
                </c:pt>
                <c:pt idx="20">
                  <c:v>41187</c:v>
                </c:pt>
                <c:pt idx="21">
                  <c:v>41194</c:v>
                </c:pt>
                <c:pt idx="22">
                  <c:v>41201</c:v>
                </c:pt>
                <c:pt idx="23">
                  <c:v>41208</c:v>
                </c:pt>
                <c:pt idx="24">
                  <c:v>41215</c:v>
                </c:pt>
                <c:pt idx="25">
                  <c:v>41222</c:v>
                </c:pt>
                <c:pt idx="26">
                  <c:v>41229</c:v>
                </c:pt>
                <c:pt idx="27">
                  <c:v>41236</c:v>
                </c:pt>
                <c:pt idx="28">
                  <c:v>41243</c:v>
                </c:pt>
                <c:pt idx="29">
                  <c:v>41250</c:v>
                </c:pt>
                <c:pt idx="30">
                  <c:v>41257</c:v>
                </c:pt>
                <c:pt idx="31">
                  <c:v>41264</c:v>
                </c:pt>
                <c:pt idx="32">
                  <c:v>41271</c:v>
                </c:pt>
                <c:pt idx="33">
                  <c:v>41278</c:v>
                </c:pt>
                <c:pt idx="34">
                  <c:v>41285</c:v>
                </c:pt>
                <c:pt idx="35">
                  <c:v>41292</c:v>
                </c:pt>
                <c:pt idx="36">
                  <c:v>41299</c:v>
                </c:pt>
                <c:pt idx="37">
                  <c:v>41306</c:v>
                </c:pt>
                <c:pt idx="38">
                  <c:v>41313</c:v>
                </c:pt>
                <c:pt idx="39">
                  <c:v>41320</c:v>
                </c:pt>
                <c:pt idx="40">
                  <c:v>41327</c:v>
                </c:pt>
                <c:pt idx="41">
                  <c:v>41334</c:v>
                </c:pt>
                <c:pt idx="42">
                  <c:v>41341</c:v>
                </c:pt>
                <c:pt idx="43">
                  <c:v>41348</c:v>
                </c:pt>
                <c:pt idx="44">
                  <c:v>41355</c:v>
                </c:pt>
                <c:pt idx="45">
                  <c:v>41362</c:v>
                </c:pt>
                <c:pt idx="46">
                  <c:v>41369</c:v>
                </c:pt>
                <c:pt idx="47">
                  <c:v>41376</c:v>
                </c:pt>
                <c:pt idx="48">
                  <c:v>41383</c:v>
                </c:pt>
                <c:pt idx="49">
                  <c:v>41390</c:v>
                </c:pt>
                <c:pt idx="50">
                  <c:v>41397</c:v>
                </c:pt>
                <c:pt idx="51">
                  <c:v>41404</c:v>
                </c:pt>
                <c:pt idx="52">
                  <c:v>41411</c:v>
                </c:pt>
                <c:pt idx="53">
                  <c:v>41418</c:v>
                </c:pt>
                <c:pt idx="54">
                  <c:v>41425</c:v>
                </c:pt>
                <c:pt idx="55">
                  <c:v>41432</c:v>
                </c:pt>
                <c:pt idx="56">
                  <c:v>41439</c:v>
                </c:pt>
                <c:pt idx="57">
                  <c:v>41446</c:v>
                </c:pt>
                <c:pt idx="58">
                  <c:v>41453</c:v>
                </c:pt>
                <c:pt idx="59">
                  <c:v>41460</c:v>
                </c:pt>
                <c:pt idx="60">
                  <c:v>41467</c:v>
                </c:pt>
                <c:pt idx="61">
                  <c:v>41474</c:v>
                </c:pt>
                <c:pt idx="62">
                  <c:v>41481</c:v>
                </c:pt>
                <c:pt idx="63">
                  <c:v>41488</c:v>
                </c:pt>
                <c:pt idx="64">
                  <c:v>41495</c:v>
                </c:pt>
                <c:pt idx="65">
                  <c:v>41502</c:v>
                </c:pt>
                <c:pt idx="66">
                  <c:v>41509</c:v>
                </c:pt>
                <c:pt idx="67">
                  <c:v>41516</c:v>
                </c:pt>
                <c:pt idx="68">
                  <c:v>41523</c:v>
                </c:pt>
                <c:pt idx="69">
                  <c:v>41530</c:v>
                </c:pt>
                <c:pt idx="70">
                  <c:v>41537</c:v>
                </c:pt>
                <c:pt idx="71">
                  <c:v>41544</c:v>
                </c:pt>
                <c:pt idx="72">
                  <c:v>41551</c:v>
                </c:pt>
                <c:pt idx="73">
                  <c:v>41558</c:v>
                </c:pt>
                <c:pt idx="74">
                  <c:v>41565</c:v>
                </c:pt>
                <c:pt idx="75">
                  <c:v>41572</c:v>
                </c:pt>
                <c:pt idx="76">
                  <c:v>41579</c:v>
                </c:pt>
                <c:pt idx="77">
                  <c:v>41586</c:v>
                </c:pt>
              </c:numCache>
            </c:numRef>
          </c:cat>
          <c:val>
            <c:numRef>
              <c:f>Sheet1!$F$9:$F$86</c:f>
              <c:numCache>
                <c:formatCode>General</c:formatCode>
                <c:ptCount val="78"/>
                <c:pt idx="0">
                  <c:v>0.59099999999999997</c:v>
                </c:pt>
                <c:pt idx="1">
                  <c:v>0.57999999999999996</c:v>
                </c:pt>
                <c:pt idx="2">
                  <c:v>0.59099999999999997</c:v>
                </c:pt>
                <c:pt idx="3">
                  <c:v>0.57099999999999995</c:v>
                </c:pt>
                <c:pt idx="4">
                  <c:v>0.58299999999999996</c:v>
                </c:pt>
                <c:pt idx="5">
                  <c:v>0.57699999999999996</c:v>
                </c:pt>
                <c:pt idx="6">
                  <c:v>0.56499999999999995</c:v>
                </c:pt>
                <c:pt idx="7">
                  <c:v>0.56799999999999995</c:v>
                </c:pt>
                <c:pt idx="8">
                  <c:v>0.57099999999999995</c:v>
                </c:pt>
                <c:pt idx="9">
                  <c:v>0.57299999999999995</c:v>
                </c:pt>
                <c:pt idx="10">
                  <c:v>0.56799999999999995</c:v>
                </c:pt>
                <c:pt idx="11">
                  <c:v>0.57199999999999995</c:v>
                </c:pt>
                <c:pt idx="12">
                  <c:v>0.57299999999999995</c:v>
                </c:pt>
                <c:pt idx="13">
                  <c:v>0.57699999999999996</c:v>
                </c:pt>
                <c:pt idx="14">
                  <c:v>0.57899999999999996</c:v>
                </c:pt>
                <c:pt idx="15">
                  <c:v>0.57999999999999996</c:v>
                </c:pt>
                <c:pt idx="16">
                  <c:v>0.57999999999999996</c:v>
                </c:pt>
                <c:pt idx="17">
                  <c:v>0.58199999999999996</c:v>
                </c:pt>
                <c:pt idx="18">
                  <c:v>0.58399999999999996</c:v>
                </c:pt>
                <c:pt idx="19">
                  <c:v>0.58699999999999997</c:v>
                </c:pt>
                <c:pt idx="20">
                  <c:v>0.58799999999999997</c:v>
                </c:pt>
                <c:pt idx="21">
                  <c:v>0.59</c:v>
                </c:pt>
                <c:pt idx="22">
                  <c:v>0.59199999999999997</c:v>
                </c:pt>
                <c:pt idx="23">
                  <c:v>0.61799999999999999</c:v>
                </c:pt>
                <c:pt idx="24">
                  <c:v>0.621</c:v>
                </c:pt>
                <c:pt idx="25">
                  <c:v>0.623</c:v>
                </c:pt>
                <c:pt idx="26">
                  <c:v>0.623</c:v>
                </c:pt>
                <c:pt idx="27">
                  <c:v>0.626</c:v>
                </c:pt>
                <c:pt idx="28">
                  <c:v>0.63200000000000001</c:v>
                </c:pt>
                <c:pt idx="29">
                  <c:v>0.63500000000000001</c:v>
                </c:pt>
                <c:pt idx="30">
                  <c:v>0.63700000000000001</c:v>
                </c:pt>
                <c:pt idx="31">
                  <c:v>0.64200000000000002</c:v>
                </c:pt>
                <c:pt idx="32">
                  <c:v>0.64600000000000002</c:v>
                </c:pt>
                <c:pt idx="33">
                  <c:v>0.65600000000000003</c:v>
                </c:pt>
                <c:pt idx="34">
                  <c:v>0.66100000000000003</c:v>
                </c:pt>
                <c:pt idx="35">
                  <c:v>0.67</c:v>
                </c:pt>
                <c:pt idx="36">
                  <c:v>0.67100000000000004</c:v>
                </c:pt>
                <c:pt idx="37">
                  <c:v>0.59299999999999997</c:v>
                </c:pt>
                <c:pt idx="38">
                  <c:v>0.59599999999999997</c:v>
                </c:pt>
                <c:pt idx="39">
                  <c:v>0.60599999999999998</c:v>
                </c:pt>
                <c:pt idx="40">
                  <c:v>0.60499999999999998</c:v>
                </c:pt>
                <c:pt idx="41">
                  <c:v>0.60899999999999999</c:v>
                </c:pt>
                <c:pt idx="42">
                  <c:v>0.61199999999999999</c:v>
                </c:pt>
                <c:pt idx="43">
                  <c:v>0.61599999999999999</c:v>
                </c:pt>
                <c:pt idx="44">
                  <c:v>0.61799999999999999</c:v>
                </c:pt>
                <c:pt idx="45">
                  <c:v>0.622</c:v>
                </c:pt>
                <c:pt idx="46">
                  <c:v>0.627</c:v>
                </c:pt>
                <c:pt idx="47">
                  <c:v>0.63</c:v>
                </c:pt>
                <c:pt idx="48">
                  <c:v>0.63800000000000001</c:v>
                </c:pt>
                <c:pt idx="49">
                  <c:v>0.64200000000000002</c:v>
                </c:pt>
                <c:pt idx="50">
                  <c:v>0.64300000000000002</c:v>
                </c:pt>
                <c:pt idx="51">
                  <c:v>0.64700000000000002</c:v>
                </c:pt>
                <c:pt idx="52">
                  <c:v>0.64600000000000002</c:v>
                </c:pt>
                <c:pt idx="53">
                  <c:v>0.64800000000000002</c:v>
                </c:pt>
                <c:pt idx="54">
                  <c:v>0.65500000000000003</c:v>
                </c:pt>
                <c:pt idx="55">
                  <c:v>0.65500000000000003</c:v>
                </c:pt>
                <c:pt idx="56">
                  <c:v>0.66</c:v>
                </c:pt>
                <c:pt idx="57">
                  <c:v>0.66500000000000004</c:v>
                </c:pt>
                <c:pt idx="58">
                  <c:v>0.66900000000000004</c:v>
                </c:pt>
                <c:pt idx="59">
                  <c:v>0.67300000000000004</c:v>
                </c:pt>
                <c:pt idx="60">
                  <c:v>0.67100000000000004</c:v>
                </c:pt>
                <c:pt idx="61">
                  <c:v>0.67900000000000005</c:v>
                </c:pt>
                <c:pt idx="62">
                  <c:v>0.83799999999999997</c:v>
                </c:pt>
                <c:pt idx="63">
                  <c:v>0.84</c:v>
                </c:pt>
                <c:pt idx="64">
                  <c:v>0.85199999999999998</c:v>
                </c:pt>
                <c:pt idx="65">
                  <c:v>0.85699999999999998</c:v>
                </c:pt>
                <c:pt idx="66">
                  <c:v>0.86199999999999999</c:v>
                </c:pt>
                <c:pt idx="67">
                  <c:v>0.86799999999999999</c:v>
                </c:pt>
                <c:pt idx="68">
                  <c:v>0.874</c:v>
                </c:pt>
                <c:pt idx="69">
                  <c:v>0.88500000000000001</c:v>
                </c:pt>
                <c:pt idx="70">
                  <c:v>0.89200000000000002</c:v>
                </c:pt>
                <c:pt idx="71">
                  <c:v>0.90400000000000003</c:v>
                </c:pt>
                <c:pt idx="72">
                  <c:v>0.91400000000000003</c:v>
                </c:pt>
                <c:pt idx="73">
                  <c:v>0.92300000000000004</c:v>
                </c:pt>
                <c:pt idx="74">
                  <c:v>0.93300000000000005</c:v>
                </c:pt>
                <c:pt idx="75">
                  <c:v>0.94299999999999995</c:v>
                </c:pt>
                <c:pt idx="76">
                  <c:v>1.0640000000000001</c:v>
                </c:pt>
                <c:pt idx="77">
                  <c:v>1.069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81344"/>
        <c:axId val="39705984"/>
      </c:lineChart>
      <c:catAx>
        <c:axId val="390051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crossAx val="39703296"/>
        <c:crosses val="autoZero"/>
        <c:auto val="0"/>
        <c:lblAlgn val="ctr"/>
        <c:lblOffset val="100"/>
        <c:noMultiLvlLbl val="0"/>
      </c:catAx>
      <c:valAx>
        <c:axId val="39703296"/>
        <c:scaling>
          <c:orientation val="minMax"/>
          <c:max val="20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39005184"/>
        <c:crosses val="autoZero"/>
        <c:crossBetween val="between"/>
        <c:dispUnits>
          <c:builtInUnit val="thousands"/>
        </c:dispUnits>
      </c:valAx>
      <c:valAx>
        <c:axId val="39705984"/>
        <c:scaling>
          <c:orientation val="minMax"/>
          <c:min val="0.4"/>
        </c:scaling>
        <c:delete val="0"/>
        <c:axPos val="r"/>
        <c:numFmt formatCode="#,##0.0" sourceLinked="0"/>
        <c:majorTickMark val="none"/>
        <c:minorTickMark val="none"/>
        <c:tickLblPos val="nextTo"/>
        <c:spPr>
          <a:ln>
            <a:solidFill>
              <a:srgbClr val="1F497D"/>
            </a:solidFill>
          </a:ln>
        </c:spPr>
        <c:crossAx val="39881344"/>
        <c:crosses val="max"/>
        <c:crossBetween val="between"/>
      </c:valAx>
      <c:dateAx>
        <c:axId val="3988134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9705984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hu-H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hu-HU" sz="1400" dirty="0"/>
              <a:t>A </a:t>
            </a:r>
            <a:r>
              <a:rPr lang="hu-HU" sz="1400" dirty="0" err="1"/>
              <a:t>Workday</a:t>
            </a:r>
            <a:r>
              <a:rPr lang="hu-HU" sz="1400" dirty="0"/>
              <a:t> és a </a:t>
            </a:r>
            <a:r>
              <a:rPr lang="hu-HU" sz="1400" dirty="0" err="1"/>
              <a:t>Splunk</a:t>
            </a:r>
            <a:r>
              <a:rPr lang="hu-HU" sz="1400" dirty="0"/>
              <a:t> relatív teljesítménye az S&amp;P 500 indexhez képest 2013-ban</a:t>
            </a:r>
          </a:p>
        </c:rich>
      </c:tx>
      <c:layout>
        <c:manualLayout>
          <c:xMode val="edge"/>
          <c:yMode val="edge"/>
          <c:x val="0.14801031233821355"/>
          <c:y val="3.907086204513872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309738289505761E-2"/>
          <c:y val="0.13358692132837871"/>
          <c:w val="0.87877090753603804"/>
          <c:h val="0.60405749156035982"/>
        </c:manualLayout>
      </c:layout>
      <c:lineChart>
        <c:grouping val="standard"/>
        <c:varyColors val="0"/>
        <c:ser>
          <c:idx val="0"/>
          <c:order val="0"/>
          <c:tx>
            <c:strRef>
              <c:f>[cloud.xlsx]Sheet1!$Q$786</c:f>
              <c:strCache>
                <c:ptCount val="1"/>
                <c:pt idx="0">
                  <c:v>S&amp;P500 Index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[cloud.xlsx]Sheet1!$P$787:$P$1012</c:f>
              <c:numCache>
                <c:formatCode>m/d/yyyy</c:formatCode>
                <c:ptCount val="22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</c:numCache>
            </c:numRef>
          </c:cat>
          <c:val>
            <c:numRef>
              <c:f>[cloud.xlsx]Sheet1!$Q$787:$Q$1012</c:f>
              <c:numCache>
                <c:formatCode>General</c:formatCode>
                <c:ptCount val="226"/>
                <c:pt idx="0">
                  <c:v>1</c:v>
                </c:pt>
                <c:pt idx="1">
                  <c:v>1</c:v>
                </c:pt>
                <c:pt idx="2">
                  <c:v>0.99791441583129326</c:v>
                </c:pt>
                <c:pt idx="3">
                  <c:v>1.0027693822568073</c:v>
                </c:pt>
                <c:pt idx="4">
                  <c:v>0.99963758701330685</c:v>
                </c:pt>
                <c:pt idx="5">
                  <c:v>0.99639638407571018</c:v>
                </c:pt>
                <c:pt idx="6">
                  <c:v>0.99904268267665919</c:v>
                </c:pt>
                <c:pt idx="7">
                  <c:v>1.0066328414545751</c:v>
                </c:pt>
                <c:pt idx="8">
                  <c:v>1.0065849755884082</c:v>
                </c:pt>
                <c:pt idx="9">
                  <c:v>1.0056481722077106</c:v>
                </c:pt>
                <c:pt idx="10">
                  <c:v>1.0067832770339573</c:v>
                </c:pt>
                <c:pt idx="11">
                  <c:v>1.0069815784795066</c:v>
                </c:pt>
                <c:pt idx="12">
                  <c:v>1.0126639405916222</c:v>
                </c:pt>
                <c:pt idx="13">
                  <c:v>1.016110282955649</c:v>
                </c:pt>
                <c:pt idx="14">
                  <c:v>1.016110282955649</c:v>
                </c:pt>
                <c:pt idx="15">
                  <c:v>1.016110282955649</c:v>
                </c:pt>
                <c:pt idx="16">
                  <c:v>1.0176420459244075</c:v>
                </c:pt>
                <c:pt idx="17">
                  <c:v>1.0176488537598241</c:v>
                </c:pt>
                <c:pt idx="18">
                  <c:v>1.0231904317890215</c:v>
                </c:pt>
                <c:pt idx="19">
                  <c:v>1.0212978535431776</c:v>
                </c:pt>
                <c:pt idx="20">
                  <c:v>1.0265126554723731</c:v>
                </c:pt>
                <c:pt idx="21">
                  <c:v>1.022509648247351</c:v>
                </c:pt>
                <c:pt idx="22">
                  <c:v>1.0198886316119198</c:v>
                </c:pt>
                <c:pt idx="23">
                  <c:v>1.0301412317494769</c:v>
                </c:pt>
                <c:pt idx="24">
                  <c:v>1.0182547511119109</c:v>
                </c:pt>
                <c:pt idx="25">
                  <c:v>1.0288613586911366</c:v>
                </c:pt>
                <c:pt idx="26">
                  <c:v>1.029426409030723</c:v>
                </c:pt>
                <c:pt idx="27">
                  <c:v>1.0275678699619628</c:v>
                </c:pt>
                <c:pt idx="28">
                  <c:v>1.0333817614078284</c:v>
                </c:pt>
                <c:pt idx="29">
                  <c:v>1.0327554405494916</c:v>
                </c:pt>
                <c:pt idx="30">
                  <c:v>1.0344029367203342</c:v>
                </c:pt>
                <c:pt idx="31">
                  <c:v>1.0350156419078376</c:v>
                </c:pt>
                <c:pt idx="32">
                  <c:v>1.0357304646265917</c:v>
                </c:pt>
                <c:pt idx="33">
                  <c:v>1.0346480187953355</c:v>
                </c:pt>
                <c:pt idx="34">
                  <c:v>1.0346480187953355</c:v>
                </c:pt>
                <c:pt idx="35">
                  <c:v>1.0346480187953355</c:v>
                </c:pt>
                <c:pt idx="36">
                  <c:v>1.0218140959264292</c:v>
                </c:pt>
                <c:pt idx="37">
                  <c:v>1.0153734806056984</c:v>
                </c:pt>
                <c:pt idx="38">
                  <c:v>1.0242808583525222</c:v>
                </c:pt>
                <c:pt idx="39">
                  <c:v>1.0055267056609924</c:v>
                </c:pt>
                <c:pt idx="40">
                  <c:v>1.0116699578399477</c:v>
                </c:pt>
                <c:pt idx="41">
                  <c:v>1.0245444302281872</c:v>
                </c:pt>
                <c:pt idx="42">
                  <c:v>1.0236590990560825</c:v>
                </c:pt>
                <c:pt idx="43">
                  <c:v>1.0260380041902872</c:v>
                </c:pt>
                <c:pt idx="44">
                  <c:v>1.0307687814458082</c:v>
                </c:pt>
                <c:pt idx="45">
                  <c:v>1.0406290728969585</c:v>
                </c:pt>
                <c:pt idx="46">
                  <c:v>1.0417577011850616</c:v>
                </c:pt>
                <c:pt idx="47">
                  <c:v>1.04365001208727</c:v>
                </c:pt>
                <c:pt idx="48">
                  <c:v>1.0483267233170137</c:v>
                </c:pt>
                <c:pt idx="49">
                  <c:v>1.0517328829409889</c:v>
                </c:pt>
                <c:pt idx="50">
                  <c:v>1.0492052962358962</c:v>
                </c:pt>
                <c:pt idx="51">
                  <c:v>1.0505839798932195</c:v>
                </c:pt>
                <c:pt idx="52">
                  <c:v>1.0564704184497322</c:v>
                </c:pt>
                <c:pt idx="53">
                  <c:v>1.0547605803845224</c:v>
                </c:pt>
                <c:pt idx="54">
                  <c:v>1.0489484826134536</c:v>
                </c:pt>
                <c:pt idx="55">
                  <c:v>1.0464073794019166</c:v>
                </c:pt>
                <c:pt idx="56">
                  <c:v>1.0534156879933099</c:v>
                </c:pt>
                <c:pt idx="57">
                  <c:v>1.0446907830834846</c:v>
                </c:pt>
                <c:pt idx="58">
                  <c:v>1.0521856859068743</c:v>
                </c:pt>
                <c:pt idx="59">
                  <c:v>1.0486713942313444</c:v>
                </c:pt>
                <c:pt idx="60">
                  <c:v>1.0568353641237291</c:v>
                </c:pt>
                <c:pt idx="61">
                  <c:v>1.0562136048272892</c:v>
                </c:pt>
                <c:pt idx="62">
                  <c:v>1.0604983373701469</c:v>
                </c:pt>
                <c:pt idx="63">
                  <c:v>1.0604983373701469</c:v>
                </c:pt>
                <c:pt idx="64">
                  <c:v>1.0604983373701469</c:v>
                </c:pt>
                <c:pt idx="65">
                  <c:v>1.0659835448481747</c:v>
                </c:pt>
                <c:pt idx="66">
                  <c:v>1.0547415849674642</c:v>
                </c:pt>
                <c:pt idx="67">
                  <c:v>1.0590116289076617</c:v>
                </c:pt>
                <c:pt idx="68">
                  <c:v>1.054463251419693</c:v>
                </c:pt>
                <c:pt idx="69">
                  <c:v>1.0611093134506204</c:v>
                </c:pt>
                <c:pt idx="70">
                  <c:v>1.06487021065709</c:v>
                </c:pt>
                <c:pt idx="71">
                  <c:v>1.0778500580555916</c:v>
                </c:pt>
                <c:pt idx="72">
                  <c:v>1.081678841493225</c:v>
                </c:pt>
                <c:pt idx="73">
                  <c:v>1.0786103838446253</c:v>
                </c:pt>
                <c:pt idx="74">
                  <c:v>1.053838698092987</c:v>
                </c:pt>
                <c:pt idx="75">
                  <c:v>1.0689162300344472</c:v>
                </c:pt>
                <c:pt idx="76">
                  <c:v>1.053601096283914</c:v>
                </c:pt>
                <c:pt idx="77">
                  <c:v>1.0465409282428879</c:v>
                </c:pt>
                <c:pt idx="78">
                  <c:v>1.0558006101736184</c:v>
                </c:pt>
                <c:pt idx="79">
                  <c:v>1.0607223619329875</c:v>
                </c:pt>
                <c:pt idx="80">
                  <c:v>1.0717742403664399</c:v>
                </c:pt>
                <c:pt idx="81">
                  <c:v>1.0717810289895562</c:v>
                </c:pt>
                <c:pt idx="82">
                  <c:v>1.0761053819146849</c:v>
                </c:pt>
                <c:pt idx="83">
                  <c:v>1.0741231039647046</c:v>
                </c:pt>
                <c:pt idx="84">
                  <c:v>1.0818417684480184</c:v>
                </c:pt>
                <c:pt idx="85">
                  <c:v>1.0845300632021013</c:v>
                </c:pt>
                <c:pt idx="86">
                  <c:v>1.0744353806280575</c:v>
                </c:pt>
                <c:pt idx="87">
                  <c:v>1.084543640448334</c:v>
                </c:pt>
                <c:pt idx="88">
                  <c:v>1.0959688931531868</c:v>
                </c:pt>
                <c:pt idx="89">
                  <c:v>1.098059789073029</c:v>
                </c:pt>
                <c:pt idx="90">
                  <c:v>1.1038029642294791</c:v>
                </c:pt>
                <c:pt idx="91">
                  <c:v>1.1083717075867967</c:v>
                </c:pt>
                <c:pt idx="92">
                  <c:v>1.1042849564707413</c:v>
                </c:pt>
                <c:pt idx="93">
                  <c:v>1.1090573585215502</c:v>
                </c:pt>
                <c:pt idx="94">
                  <c:v>1.1091048788833648</c:v>
                </c:pt>
                <c:pt idx="95">
                  <c:v>1.1203536273871917</c:v>
                </c:pt>
                <c:pt idx="96">
                  <c:v>1.1260832252974089</c:v>
                </c:pt>
                <c:pt idx="97">
                  <c:v>1.1204418794877045</c:v>
                </c:pt>
                <c:pt idx="98">
                  <c:v>1.1319825387855353</c:v>
                </c:pt>
                <c:pt idx="99">
                  <c:v>1.1311814812578036</c:v>
                </c:pt>
                <c:pt idx="100">
                  <c:v>1.1331298160922023</c:v>
                </c:pt>
                <c:pt idx="101">
                  <c:v>1.1237547275684936</c:v>
                </c:pt>
                <c:pt idx="102">
                  <c:v>1.1204690339801702</c:v>
                </c:pt>
                <c:pt idx="103">
                  <c:v>1.1198512692765803</c:v>
                </c:pt>
                <c:pt idx="104">
                  <c:v>1.1198512692765803</c:v>
                </c:pt>
                <c:pt idx="105">
                  <c:v>1.1198512692765803</c:v>
                </c:pt>
                <c:pt idx="106">
                  <c:v>1.1119586269320048</c:v>
                </c:pt>
                <c:pt idx="107">
                  <c:v>1.1160398650674477</c:v>
                </c:pt>
                <c:pt idx="108">
                  <c:v>1.1000724424780373</c:v>
                </c:pt>
                <c:pt idx="109">
                  <c:v>1.106602423494746</c:v>
                </c:pt>
                <c:pt idx="110">
                  <c:v>1.1005041767601338</c:v>
                </c:pt>
                <c:pt idx="111">
                  <c:v>1.0853395101014964</c:v>
                </c:pt>
                <c:pt idx="112">
                  <c:v>1.0945543386849923</c:v>
                </c:pt>
                <c:pt idx="113">
                  <c:v>1.108599194549442</c:v>
                </c:pt>
                <c:pt idx="114">
                  <c:v>1.1082146812044498</c:v>
                </c:pt>
                <c:pt idx="115">
                  <c:v>1.0969626064773115</c:v>
                </c:pt>
                <c:pt idx="116">
                  <c:v>1.0877815071346044</c:v>
                </c:pt>
                <c:pt idx="117">
                  <c:v>1.1038636091426968</c:v>
                </c:pt>
                <c:pt idx="118">
                  <c:v>1.097367357366777</c:v>
                </c:pt>
                <c:pt idx="119">
                  <c:v>1.1056714964489758</c:v>
                </c:pt>
                <c:pt idx="120">
                  <c:v>1.1142859445464313</c:v>
                </c:pt>
                <c:pt idx="121">
                  <c:v>1.0988514439614836</c:v>
                </c:pt>
                <c:pt idx="122">
                  <c:v>1.0713688585667822</c:v>
                </c:pt>
                <c:pt idx="123">
                  <c:v>1.0742290981856712</c:v>
                </c:pt>
                <c:pt idx="124">
                  <c:v>1.0611826278485694</c:v>
                </c:pt>
                <c:pt idx="125">
                  <c:v>1.0712609249962581</c:v>
                </c:pt>
                <c:pt idx="126">
                  <c:v>1.0815348517405219</c:v>
                </c:pt>
                <c:pt idx="127">
                  <c:v>1.0882402248093324</c:v>
                </c:pt>
                <c:pt idx="128">
                  <c:v>1.0835720978841645</c:v>
                </c:pt>
                <c:pt idx="129">
                  <c:v>1.0894274940850974</c:v>
                </c:pt>
                <c:pt idx="130">
                  <c:v>1.0888338594472149</c:v>
                </c:pt>
                <c:pt idx="131">
                  <c:v>1.0897310572521965</c:v>
                </c:pt>
                <c:pt idx="132">
                  <c:v>1.0897310572521965</c:v>
                </c:pt>
                <c:pt idx="133">
                  <c:v>1.0897310572521965</c:v>
                </c:pt>
                <c:pt idx="134">
                  <c:v>1.0954538664860611</c:v>
                </c:pt>
                <c:pt idx="135">
                  <c:v>1.1033736468260418</c:v>
                </c:pt>
                <c:pt idx="136">
                  <c:v>1.1035739785378458</c:v>
                </c:pt>
                <c:pt idx="137">
                  <c:v>1.1185320796858702</c:v>
                </c:pt>
                <c:pt idx="138">
                  <c:v>1.1219844628526241</c:v>
                </c:pt>
                <c:pt idx="139">
                  <c:v>1.1235270170335141</c:v>
                </c:pt>
                <c:pt idx="140">
                  <c:v>1.119360117427993</c:v>
                </c:pt>
                <c:pt idx="141">
                  <c:v>1.1224652589609534</c:v>
                </c:pt>
                <c:pt idx="142">
                  <c:v>1.1281146132338231</c:v>
                </c:pt>
                <c:pt idx="143">
                  <c:v>1.1299309540875118</c:v>
                </c:pt>
                <c:pt idx="144">
                  <c:v>1.1322280910495299</c:v>
                </c:pt>
                <c:pt idx="145">
                  <c:v>1.130131285799316</c:v>
                </c:pt>
                <c:pt idx="146">
                  <c:v>1.125824153995532</c:v>
                </c:pt>
                <c:pt idx="147">
                  <c:v>1.1287022529217812</c:v>
                </c:pt>
                <c:pt idx="148">
                  <c:v>1.1296371342435327</c:v>
                </c:pt>
                <c:pt idx="149">
                  <c:v>1.1254168128481972</c:v>
                </c:pt>
                <c:pt idx="150">
                  <c:v>1.1258375094429856</c:v>
                </c:pt>
                <c:pt idx="151">
                  <c:v>1.1256839217972692</c:v>
                </c:pt>
                <c:pt idx="152">
                  <c:v>1.1398006297557168</c:v>
                </c:pt>
                <c:pt idx="153">
                  <c:v>1.14167039239922</c:v>
                </c:pt>
                <c:pt idx="154">
                  <c:v>1.1399809282963405</c:v>
                </c:pt>
                <c:pt idx="155">
                  <c:v>1.1334567922152601</c:v>
                </c:pt>
                <c:pt idx="156">
                  <c:v>1.1291429826877497</c:v>
                </c:pt>
                <c:pt idx="157">
                  <c:v>1.1335302471762552</c:v>
                </c:pt>
                <c:pt idx="158">
                  <c:v>1.1294835465978164</c:v>
                </c:pt>
                <c:pt idx="159">
                  <c:v>1.1281813904710909</c:v>
                </c:pt>
                <c:pt idx="160">
                  <c:v>1.1313132428989585</c:v>
                </c:pt>
                <c:pt idx="161">
                  <c:v>1.1254568791905579</c:v>
                </c:pt>
                <c:pt idx="162">
                  <c:v>1.1093835981801585</c:v>
                </c:pt>
                <c:pt idx="163">
                  <c:v>1.1057175278541471</c:v>
                </c:pt>
                <c:pt idx="164">
                  <c:v>1.099193391773067</c:v>
                </c:pt>
                <c:pt idx="165">
                  <c:v>1.1033936799972219</c:v>
                </c:pt>
                <c:pt idx="166">
                  <c:v>1.0970164538381313</c:v>
                </c:pt>
                <c:pt idx="167">
                  <c:v>1.1064721106352751</c:v>
                </c:pt>
                <c:pt idx="168">
                  <c:v>1.1108393419525999</c:v>
                </c:pt>
                <c:pt idx="169">
                  <c:v>1.1063519116081926</c:v>
                </c:pt>
                <c:pt idx="170">
                  <c:v>1.0887894982067177</c:v>
                </c:pt>
                <c:pt idx="171">
                  <c:v>1.0917811184363226</c:v>
                </c:pt>
                <c:pt idx="172">
                  <c:v>1.0939246677526242</c:v>
                </c:pt>
                <c:pt idx="173">
                  <c:v>1.0904522514146899</c:v>
                </c:pt>
                <c:pt idx="174">
                  <c:v>1.0904522514146899</c:v>
                </c:pt>
                <c:pt idx="175">
                  <c:v>1.0904522514146899</c:v>
                </c:pt>
                <c:pt idx="176">
                  <c:v>1.0993034436345315</c:v>
                </c:pt>
                <c:pt idx="177">
                  <c:v>1.1006334499786097</c:v>
                </c:pt>
                <c:pt idx="178">
                  <c:v>1.1006933002640933</c:v>
                </c:pt>
                <c:pt idx="179">
                  <c:v>1.1116924527296212</c:v>
                </c:pt>
                <c:pt idx="180">
                  <c:v>1.1198586916822624</c:v>
                </c:pt>
                <c:pt idx="181">
                  <c:v>1.1232768079865438</c:v>
                </c:pt>
                <c:pt idx="182">
                  <c:v>1.1194796398742</c:v>
                </c:pt>
                <c:pt idx="183">
                  <c:v>1.122518704370419</c:v>
                </c:pt>
                <c:pt idx="184">
                  <c:v>1.1289093848537155</c:v>
                </c:pt>
                <c:pt idx="185">
                  <c:v>1.1336708075655162</c:v>
                </c:pt>
                <c:pt idx="186">
                  <c:v>1.1474762734170496</c:v>
                </c:pt>
                <c:pt idx="187">
                  <c:v>1.145361563329965</c:v>
                </c:pt>
                <c:pt idx="188">
                  <c:v>1.1370955739015181</c:v>
                </c:pt>
                <c:pt idx="189">
                  <c:v>1.1317289983031618</c:v>
                </c:pt>
                <c:pt idx="190">
                  <c:v>1.1287896842827487</c:v>
                </c:pt>
                <c:pt idx="191">
                  <c:v>1.1256974195327665</c:v>
                </c:pt>
                <c:pt idx="192">
                  <c:v>1.1296209382477977</c:v>
                </c:pt>
                <c:pt idx="193">
                  <c:v>1.1250191162972867</c:v>
                </c:pt>
                <c:pt idx="194">
                  <c:v>1.118236083942487</c:v>
                </c:pt>
                <c:pt idx="195">
                  <c:v>1.1271803766064139</c:v>
                </c:pt>
                <c:pt idx="196">
                  <c:v>1.1264289230220095</c:v>
                </c:pt>
                <c:pt idx="197">
                  <c:v>1.1163142247752937</c:v>
                </c:pt>
                <c:pt idx="198">
                  <c:v>1.1241878623322374</c:v>
                </c:pt>
                <c:pt idx="199">
                  <c:v>1.1146251167183139</c:v>
                </c:pt>
                <c:pt idx="200">
                  <c:v>1.1008795011522641</c:v>
                </c:pt>
                <c:pt idx="201">
                  <c:v>1.1015112541657013</c:v>
                </c:pt>
                <c:pt idx="202">
                  <c:v>1.1255577688666381</c:v>
                </c:pt>
                <c:pt idx="203">
                  <c:v>1.132633402617135</c:v>
                </c:pt>
                <c:pt idx="204">
                  <c:v>1.1372485246310871</c:v>
                </c:pt>
                <c:pt idx="205">
                  <c:v>1.1292152863128535</c:v>
                </c:pt>
                <c:pt idx="206">
                  <c:v>1.1448295607923336</c:v>
                </c:pt>
                <c:pt idx="207">
                  <c:v>1.1525502476197085</c:v>
                </c:pt>
                <c:pt idx="208">
                  <c:v>1.1600980336223532</c:v>
                </c:pt>
                <c:pt idx="209">
                  <c:v>1.1602044341298796</c:v>
                </c:pt>
                <c:pt idx="210">
                  <c:v>1.1668611158819917</c:v>
                </c:pt>
                <c:pt idx="211">
                  <c:v>1.161348239585787</c:v>
                </c:pt>
                <c:pt idx="212">
                  <c:v>1.1651321076346897</c:v>
                </c:pt>
                <c:pt idx="213">
                  <c:v>1.1702526320593913</c:v>
                </c:pt>
                <c:pt idx="214">
                  <c:v>1.171808739481963</c:v>
                </c:pt>
                <c:pt idx="215">
                  <c:v>1.1783523706948287</c:v>
                </c:pt>
                <c:pt idx="216">
                  <c:v>1.1726067432884102</c:v>
                </c:pt>
                <c:pt idx="217">
                  <c:v>1.1681046718137049</c:v>
                </c:pt>
                <c:pt idx="218">
                  <c:v>1.171496187991105</c:v>
                </c:pt>
                <c:pt idx="219">
                  <c:v>1.1756790579432315</c:v>
                </c:pt>
                <c:pt idx="220">
                  <c:v>1.172380642209917</c:v>
                </c:pt>
                <c:pt idx="221">
                  <c:v>1.1773814660636517</c:v>
                </c:pt>
                <c:pt idx="222">
                  <c:v>1.1618602920282572</c:v>
                </c:pt>
                <c:pt idx="223">
                  <c:v>1.1774612664442963</c:v>
                </c:pt>
                <c:pt idx="224">
                  <c:v>1.1783124705045067</c:v>
                </c:pt>
                <c:pt idx="225">
                  <c:v>1.1770024142555895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[cloud.xlsx]Sheet1!$R$786</c:f>
              <c:strCache>
                <c:ptCount val="1"/>
                <c:pt idx="0">
                  <c:v>Workday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[cloud.xlsx]Sheet1!$P$787:$P$1012</c:f>
              <c:numCache>
                <c:formatCode>m/d/yyyy</c:formatCode>
                <c:ptCount val="22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</c:numCache>
            </c:numRef>
          </c:cat>
          <c:val>
            <c:numRef>
              <c:f>[cloud.xlsx]Sheet1!$R$787:$R$1012</c:f>
              <c:numCache>
                <c:formatCode>General</c:formatCode>
                <c:ptCount val="226"/>
                <c:pt idx="0">
                  <c:v>1</c:v>
                </c:pt>
                <c:pt idx="1">
                  <c:v>1</c:v>
                </c:pt>
                <c:pt idx="2">
                  <c:v>0.98847098847098847</c:v>
                </c:pt>
                <c:pt idx="3">
                  <c:v>0.98639198639198644</c:v>
                </c:pt>
                <c:pt idx="4">
                  <c:v>0.98601398601398604</c:v>
                </c:pt>
                <c:pt idx="5">
                  <c:v>0.98034398034398029</c:v>
                </c:pt>
                <c:pt idx="6">
                  <c:v>0.99697599697599693</c:v>
                </c:pt>
                <c:pt idx="7">
                  <c:v>1.0054810054810055</c:v>
                </c:pt>
                <c:pt idx="8">
                  <c:v>0.99773199773199761</c:v>
                </c:pt>
                <c:pt idx="9">
                  <c:v>0.96881496881496865</c:v>
                </c:pt>
                <c:pt idx="10">
                  <c:v>0.96465696465696449</c:v>
                </c:pt>
                <c:pt idx="11">
                  <c:v>0.97429597429597414</c:v>
                </c:pt>
                <c:pt idx="12">
                  <c:v>0.96295596295596286</c:v>
                </c:pt>
                <c:pt idx="13">
                  <c:v>0.95237195237195227</c:v>
                </c:pt>
                <c:pt idx="14">
                  <c:v>0.95237195237195227</c:v>
                </c:pt>
                <c:pt idx="15">
                  <c:v>0.95237195237195227</c:v>
                </c:pt>
                <c:pt idx="16">
                  <c:v>0.97682550832856974</c:v>
                </c:pt>
                <c:pt idx="17">
                  <c:v>0.99996233434906157</c:v>
                </c:pt>
                <c:pt idx="18">
                  <c:v>1.0230991603695536</c:v>
                </c:pt>
                <c:pt idx="19">
                  <c:v>1.0627891627299095</c:v>
                </c:pt>
                <c:pt idx="20">
                  <c:v>1.0520672189643157</c:v>
                </c:pt>
                <c:pt idx="21">
                  <c:v>1.0014671685617766</c:v>
                </c:pt>
                <c:pt idx="22">
                  <c:v>1.0048530455403852</c:v>
                </c:pt>
                <c:pt idx="23">
                  <c:v>1.0067340883062788</c:v>
                </c:pt>
                <c:pt idx="24">
                  <c:v>0.98961659913664646</c:v>
                </c:pt>
                <c:pt idx="25">
                  <c:v>0.97833034254128459</c:v>
                </c:pt>
                <c:pt idx="26">
                  <c:v>0.97795413398810593</c:v>
                </c:pt>
                <c:pt idx="27">
                  <c:v>0.96083664481847375</c:v>
                </c:pt>
                <c:pt idx="28">
                  <c:v>0.95688645501009706</c:v>
                </c:pt>
                <c:pt idx="29">
                  <c:v>0.9570745592866865</c:v>
                </c:pt>
                <c:pt idx="30">
                  <c:v>0.96967754581817389</c:v>
                </c:pt>
                <c:pt idx="31">
                  <c:v>0.96948944154158456</c:v>
                </c:pt>
                <c:pt idx="32">
                  <c:v>0.95933181060575889</c:v>
                </c:pt>
                <c:pt idx="33">
                  <c:v>0.94879797111675446</c:v>
                </c:pt>
                <c:pt idx="34">
                  <c:v>0.94879797111675446</c:v>
                </c:pt>
                <c:pt idx="35">
                  <c:v>0.94879797111675446</c:v>
                </c:pt>
                <c:pt idx="36">
                  <c:v>1.0030994317958135</c:v>
                </c:pt>
                <c:pt idx="37">
                  <c:v>1.0184294360011261</c:v>
                </c:pt>
                <c:pt idx="38">
                  <c:v>1.0204611233054446</c:v>
                </c:pt>
                <c:pt idx="39">
                  <c:v>1.0341288378981328</c:v>
                </c:pt>
                <c:pt idx="40">
                  <c:v>1.028033775985177</c:v>
                </c:pt>
                <c:pt idx="41">
                  <c:v>1.0324665482855082</c:v>
                </c:pt>
                <c:pt idx="42">
                  <c:v>1.0211999186888328</c:v>
                </c:pt>
                <c:pt idx="43">
                  <c:v>1.0642347497712161</c:v>
                </c:pt>
                <c:pt idx="44">
                  <c:v>1.1399612765685434</c:v>
                </c:pt>
                <c:pt idx="45">
                  <c:v>1.1807797215007612</c:v>
                </c:pt>
                <c:pt idx="46">
                  <c:v>1.1920463510974368</c:v>
                </c:pt>
                <c:pt idx="47">
                  <c:v>1.1382989869559192</c:v>
                </c:pt>
                <c:pt idx="48">
                  <c:v>1.1543677865446202</c:v>
                </c:pt>
                <c:pt idx="49">
                  <c:v>1.1438399523313334</c:v>
                </c:pt>
                <c:pt idx="50">
                  <c:v>1.1506738096276776</c:v>
                </c:pt>
                <c:pt idx="51">
                  <c:v>1.1595393542283405</c:v>
                </c:pt>
                <c:pt idx="52">
                  <c:v>1.1684048988290032</c:v>
                </c:pt>
                <c:pt idx="53">
                  <c:v>1.1665579103705317</c:v>
                </c:pt>
                <c:pt idx="54">
                  <c:v>1.1541830876987735</c:v>
                </c:pt>
                <c:pt idx="55">
                  <c:v>1.1150269323791799</c:v>
                </c:pt>
                <c:pt idx="56">
                  <c:v>1.1141034381499444</c:v>
                </c:pt>
                <c:pt idx="57">
                  <c:v>1.1286946469718686</c:v>
                </c:pt>
                <c:pt idx="58">
                  <c:v>1.154183087698774</c:v>
                </c:pt>
                <c:pt idx="59">
                  <c:v>1.1530748946236911</c:v>
                </c:pt>
                <c:pt idx="60">
                  <c:v>1.1312804308137285</c:v>
                </c:pt>
                <c:pt idx="61">
                  <c:v>1.1379295892642254</c:v>
                </c:pt>
                <c:pt idx="62">
                  <c:v>1.1382989869559197</c:v>
                </c:pt>
                <c:pt idx="63">
                  <c:v>1.1382989869559197</c:v>
                </c:pt>
                <c:pt idx="64">
                  <c:v>1.1382989869559197</c:v>
                </c:pt>
                <c:pt idx="65">
                  <c:v>1.1442440771440363</c:v>
                </c:pt>
                <c:pt idx="66">
                  <c:v>1.0972407078442408</c:v>
                </c:pt>
                <c:pt idx="67">
                  <c:v>1.0885088566304446</c:v>
                </c:pt>
                <c:pt idx="68">
                  <c:v>1.078476516937998</c:v>
                </c:pt>
                <c:pt idx="69">
                  <c:v>1.1087593200837162</c:v>
                </c:pt>
                <c:pt idx="70">
                  <c:v>1.08776572035693</c:v>
                </c:pt>
                <c:pt idx="71">
                  <c:v>1.092967674271532</c:v>
                </c:pt>
                <c:pt idx="72">
                  <c:v>1.1158191146821046</c:v>
                </c:pt>
                <c:pt idx="73">
                  <c:v>1.1388563391610558</c:v>
                </c:pt>
                <c:pt idx="74">
                  <c:v>1.1044862865110077</c:v>
                </c:pt>
                <c:pt idx="75">
                  <c:v>1.1147044102718329</c:v>
                </c:pt>
                <c:pt idx="76">
                  <c:v>1.0959402193655905</c:v>
                </c:pt>
                <c:pt idx="77">
                  <c:v>1.0716025064079888</c:v>
                </c:pt>
                <c:pt idx="78">
                  <c:v>1.0907382654509885</c:v>
                </c:pt>
                <c:pt idx="79">
                  <c:v>1.0803343576217848</c:v>
                </c:pt>
                <c:pt idx="80">
                  <c:v>1.1043005024426291</c:v>
                </c:pt>
                <c:pt idx="81">
                  <c:v>1.0929676742715322</c:v>
                </c:pt>
                <c:pt idx="82">
                  <c:v>1.1297529198105027</c:v>
                </c:pt>
                <c:pt idx="83">
                  <c:v>1.1503749514005315</c:v>
                </c:pt>
                <c:pt idx="84">
                  <c:v>1.1767562891102983</c:v>
                </c:pt>
                <c:pt idx="85">
                  <c:v>1.1639371883921721</c:v>
                </c:pt>
                <c:pt idx="86">
                  <c:v>1.1448014293491724</c:v>
                </c:pt>
                <c:pt idx="87">
                  <c:v>1.1576205300672984</c:v>
                </c:pt>
                <c:pt idx="88">
                  <c:v>1.1853023562557155</c:v>
                </c:pt>
                <c:pt idx="89">
                  <c:v>1.2202297611108999</c:v>
                </c:pt>
                <c:pt idx="90">
                  <c:v>1.1732263918111041</c:v>
                </c:pt>
                <c:pt idx="91">
                  <c:v>1.184559219982201</c:v>
                </c:pt>
                <c:pt idx="92">
                  <c:v>1.2068533081876376</c:v>
                </c:pt>
                <c:pt idx="93">
                  <c:v>1.2523704049404043</c:v>
                </c:pt>
                <c:pt idx="94">
                  <c:v>1.2317483733503756</c:v>
                </c:pt>
                <c:pt idx="95">
                  <c:v>1.2763365497612491</c:v>
                </c:pt>
                <c:pt idx="96">
                  <c:v>1.2410375767693076</c:v>
                </c:pt>
                <c:pt idx="97">
                  <c:v>1.2486547235728318</c:v>
                </c:pt>
                <c:pt idx="98">
                  <c:v>1.262960096837987</c:v>
                </c:pt>
                <c:pt idx="99">
                  <c:v>1.2618453924277153</c:v>
                </c:pt>
                <c:pt idx="100">
                  <c:v>1.2724350843252976</c:v>
                </c:pt>
                <c:pt idx="101">
                  <c:v>1.2215302495895506</c:v>
                </c:pt>
                <c:pt idx="102">
                  <c:v>1.2293331804614536</c:v>
                </c:pt>
                <c:pt idx="103">
                  <c:v>1.2291473963930748</c:v>
                </c:pt>
                <c:pt idx="104">
                  <c:v>1.2291473963930748</c:v>
                </c:pt>
                <c:pt idx="105">
                  <c:v>1.2291473963930748</c:v>
                </c:pt>
                <c:pt idx="106">
                  <c:v>1.2166203389610186</c:v>
                </c:pt>
                <c:pt idx="107">
                  <c:v>1.2231643241867196</c:v>
                </c:pt>
                <c:pt idx="108">
                  <c:v>1.2009147744193367</c:v>
                </c:pt>
                <c:pt idx="109">
                  <c:v>1.1631466311167202</c:v>
                </c:pt>
                <c:pt idx="110">
                  <c:v>1.1281830529108328</c:v>
                </c:pt>
                <c:pt idx="111">
                  <c:v>1.1607160080328884</c:v>
                </c:pt>
                <c:pt idx="112">
                  <c:v>1.1872658909485891</c:v>
                </c:pt>
                <c:pt idx="113">
                  <c:v>1.223912208212514</c:v>
                </c:pt>
                <c:pt idx="114">
                  <c:v>1.2338216715542896</c:v>
                </c:pt>
                <c:pt idx="115">
                  <c:v>1.153424138781393</c:v>
                </c:pt>
                <c:pt idx="116">
                  <c:v>1.1573505299168136</c:v>
                </c:pt>
                <c:pt idx="117">
                  <c:v>1.1422058783944773</c:v>
                </c:pt>
                <c:pt idx="118">
                  <c:v>1.1422058783944773</c:v>
                </c:pt>
                <c:pt idx="119">
                  <c:v>1.160342066019991</c:v>
                </c:pt>
                <c:pt idx="120">
                  <c:v>1.1442625594654117</c:v>
                </c:pt>
                <c:pt idx="121">
                  <c:v>1.1732430654649439</c:v>
                </c:pt>
                <c:pt idx="122">
                  <c:v>1.1696906163424206</c:v>
                </c:pt>
                <c:pt idx="123">
                  <c:v>1.1777303696197101</c:v>
                </c:pt>
                <c:pt idx="124">
                  <c:v>1.1788521956584017</c:v>
                </c:pt>
                <c:pt idx="125">
                  <c:v>1.1771694566003643</c:v>
                </c:pt>
                <c:pt idx="126">
                  <c:v>1.2082066436708314</c:v>
                </c:pt>
                <c:pt idx="127">
                  <c:v>1.202784484483822</c:v>
                </c:pt>
                <c:pt idx="128">
                  <c:v>1.1982971803290559</c:v>
                </c:pt>
                <c:pt idx="129">
                  <c:v>1.19904506435485</c:v>
                </c:pt>
                <c:pt idx="130">
                  <c:v>1.1979232383161584</c:v>
                </c:pt>
                <c:pt idx="131">
                  <c:v>1.2220424981480276</c:v>
                </c:pt>
                <c:pt idx="132">
                  <c:v>1.2220424981480276</c:v>
                </c:pt>
                <c:pt idx="133">
                  <c:v>1.2220424981480276</c:v>
                </c:pt>
                <c:pt idx="134">
                  <c:v>1.2071190666334735</c:v>
                </c:pt>
                <c:pt idx="135">
                  <c:v>1.2158865826482741</c:v>
                </c:pt>
                <c:pt idx="136">
                  <c:v>1.2184981831633206</c:v>
                </c:pt>
                <c:pt idx="137">
                  <c:v>1.2134615250271588</c:v>
                </c:pt>
                <c:pt idx="138">
                  <c:v>1.2668127926916888</c:v>
                </c:pt>
                <c:pt idx="139">
                  <c:v>1.2630819348130502</c:v>
                </c:pt>
                <c:pt idx="140">
                  <c:v>1.2477854175106327</c:v>
                </c:pt>
                <c:pt idx="141">
                  <c:v>1.261029962979799</c:v>
                </c:pt>
                <c:pt idx="142">
                  <c:v>1.2608434200858674</c:v>
                </c:pt>
                <c:pt idx="143">
                  <c:v>1.2740879655550337</c:v>
                </c:pt>
                <c:pt idx="144">
                  <c:v>1.2593510769344118</c:v>
                </c:pt>
                <c:pt idx="145">
                  <c:v>1.2414429591169471</c:v>
                </c:pt>
                <c:pt idx="146">
                  <c:v>1.2725956224035784</c:v>
                </c:pt>
                <c:pt idx="147">
                  <c:v>1.2701705647824635</c:v>
                </c:pt>
                <c:pt idx="148">
                  <c:v>1.2791246236911957</c:v>
                </c:pt>
                <c:pt idx="149">
                  <c:v>1.276513023176149</c:v>
                </c:pt>
                <c:pt idx="150">
                  <c:v>1.2845343676152217</c:v>
                </c:pt>
                <c:pt idx="151">
                  <c:v>1.2739014226611021</c:v>
                </c:pt>
                <c:pt idx="152">
                  <c:v>1.2992712562358435</c:v>
                </c:pt>
                <c:pt idx="153">
                  <c:v>1.3630689259605608</c:v>
                </c:pt>
                <c:pt idx="154">
                  <c:v>1.3582188107183311</c:v>
                </c:pt>
                <c:pt idx="155">
                  <c:v>1.3643747262180845</c:v>
                </c:pt>
                <c:pt idx="156">
                  <c:v>1.3556072102032841</c:v>
                </c:pt>
                <c:pt idx="157">
                  <c:v>1.3593380680819227</c:v>
                </c:pt>
                <c:pt idx="158">
                  <c:v>1.3873195021717113</c:v>
                </c:pt>
                <c:pt idx="159">
                  <c:v>1.3815366724598215</c:v>
                </c:pt>
                <c:pt idx="160">
                  <c:v>1.3804174150962301</c:v>
                </c:pt>
                <c:pt idx="161">
                  <c:v>1.3806039579901621</c:v>
                </c:pt>
                <c:pt idx="162">
                  <c:v>1.3841482729748686</c:v>
                </c:pt>
                <c:pt idx="163">
                  <c:v>1.3742614995964768</c:v>
                </c:pt>
                <c:pt idx="164">
                  <c:v>1.3667997838391999</c:v>
                </c:pt>
                <c:pt idx="165">
                  <c:v>1.3791116148387068</c:v>
                </c:pt>
                <c:pt idx="166">
                  <c:v>1.3774327287933195</c:v>
                </c:pt>
                <c:pt idx="167">
                  <c:v>1.3983255329136948</c:v>
                </c:pt>
                <c:pt idx="168">
                  <c:v>1.4132489644282487</c:v>
                </c:pt>
                <c:pt idx="169">
                  <c:v>1.4179125367765466</c:v>
                </c:pt>
                <c:pt idx="170">
                  <c:v>1.4179125367765466</c:v>
                </c:pt>
                <c:pt idx="171">
                  <c:v>1.3945946750350562</c:v>
                </c:pt>
                <c:pt idx="172">
                  <c:v>1.3936619605653964</c:v>
                </c:pt>
                <c:pt idx="173">
                  <c:v>1.3529956096882374</c:v>
                </c:pt>
                <c:pt idx="174">
                  <c:v>1.3529956096882374</c:v>
                </c:pt>
                <c:pt idx="175">
                  <c:v>1.3529956096882374</c:v>
                </c:pt>
                <c:pt idx="176">
                  <c:v>1.3478671573975549</c:v>
                </c:pt>
                <c:pt idx="177">
                  <c:v>1.3548271997920522</c:v>
                </c:pt>
                <c:pt idx="178">
                  <c:v>1.3920084788994995</c:v>
                </c:pt>
                <c:pt idx="179">
                  <c:v>1.4029980195223901</c:v>
                </c:pt>
                <c:pt idx="180">
                  <c:v>1.4108738569687953</c:v>
                </c:pt>
                <c:pt idx="181">
                  <c:v>1.4273581679031315</c:v>
                </c:pt>
                <c:pt idx="182">
                  <c:v>1.3997011573355229</c:v>
                </c:pt>
                <c:pt idx="183">
                  <c:v>1.4073938357715463</c:v>
                </c:pt>
                <c:pt idx="184">
                  <c:v>1.4101412209272688</c:v>
                </c:pt>
                <c:pt idx="185">
                  <c:v>1.4308381891003799</c:v>
                </c:pt>
                <c:pt idx="186">
                  <c:v>1.4854195741940706</c:v>
                </c:pt>
                <c:pt idx="187">
                  <c:v>1.5226008533015176</c:v>
                </c:pt>
                <c:pt idx="188">
                  <c:v>1.4824890300279663</c:v>
                </c:pt>
                <c:pt idx="189">
                  <c:v>1.4729647614881276</c:v>
                </c:pt>
                <c:pt idx="190">
                  <c:v>1.4758953056542317</c:v>
                </c:pt>
                <c:pt idx="191">
                  <c:v>1.4702173763324047</c:v>
                </c:pt>
                <c:pt idx="192">
                  <c:v>1.5086807685125225</c:v>
                </c:pt>
                <c:pt idx="193">
                  <c:v>1.4954933197650537</c:v>
                </c:pt>
                <c:pt idx="194">
                  <c:v>1.4823058710175849</c:v>
                </c:pt>
                <c:pt idx="195">
                  <c:v>1.5143586978343497</c:v>
                </c:pt>
                <c:pt idx="196">
                  <c:v>1.5134429027824421</c:v>
                </c:pt>
                <c:pt idx="197">
                  <c:v>1.5092302455436675</c:v>
                </c:pt>
                <c:pt idx="198">
                  <c:v>1.5090470865332859</c:v>
                </c:pt>
                <c:pt idx="199">
                  <c:v>1.4885332773705564</c:v>
                </c:pt>
                <c:pt idx="200">
                  <c:v>1.4363329594118253</c:v>
                </c:pt>
                <c:pt idx="201">
                  <c:v>1.418017058373674</c:v>
                </c:pt>
                <c:pt idx="202">
                  <c:v>1.4986070229415396</c:v>
                </c:pt>
                <c:pt idx="203">
                  <c:v>1.4964091148169616</c:v>
                </c:pt>
                <c:pt idx="204">
                  <c:v>1.4927459346093312</c:v>
                </c:pt>
                <c:pt idx="205">
                  <c:v>1.4685689452389716</c:v>
                </c:pt>
                <c:pt idx="206">
                  <c:v>1.48651852825636</c:v>
                </c:pt>
                <c:pt idx="207">
                  <c:v>1.4705836943531685</c:v>
                </c:pt>
                <c:pt idx="208">
                  <c:v>1.4671036731559195</c:v>
                </c:pt>
                <c:pt idx="209">
                  <c:v>1.4868848462771231</c:v>
                </c:pt>
                <c:pt idx="210">
                  <c:v>1.4595941537302775</c:v>
                </c:pt>
                <c:pt idx="211">
                  <c:v>1.4423772067544152</c:v>
                </c:pt>
                <c:pt idx="212">
                  <c:v>1.492013298567805</c:v>
                </c:pt>
                <c:pt idx="213">
                  <c:v>1.4612425848237109</c:v>
                </c:pt>
                <c:pt idx="214">
                  <c:v>1.4114233339999396</c:v>
                </c:pt>
                <c:pt idx="215">
                  <c:v>1.3850484365050018</c:v>
                </c:pt>
                <c:pt idx="216">
                  <c:v>1.3801031432247006</c:v>
                </c:pt>
                <c:pt idx="217">
                  <c:v>1.3713115107263882</c:v>
                </c:pt>
                <c:pt idx="218">
                  <c:v>1.3801031432247008</c:v>
                </c:pt>
                <c:pt idx="219">
                  <c:v>1.4138044011348994</c:v>
                </c:pt>
                <c:pt idx="220">
                  <c:v>1.4213139205605414</c:v>
                </c:pt>
                <c:pt idx="221">
                  <c:v>1.4165517862906223</c:v>
                </c:pt>
                <c:pt idx="222">
                  <c:v>1.3771725990585968</c:v>
                </c:pt>
                <c:pt idx="223">
                  <c:v>1.3568419489062489</c:v>
                </c:pt>
                <c:pt idx="224">
                  <c:v>1.352629291667474</c:v>
                </c:pt>
                <c:pt idx="225">
                  <c:v>1.3542777227609077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[cloud.xlsx]Sheet1!$S$786</c:f>
              <c:strCache>
                <c:ptCount val="1"/>
                <c:pt idx="0">
                  <c:v>Splunk</c:v>
                </c:pt>
              </c:strCache>
            </c:strRef>
          </c:tx>
          <c:spPr>
            <a:ln w="1905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[cloud.xlsx]Sheet1!$P$787:$P$1012</c:f>
              <c:numCache>
                <c:formatCode>m/d/yyyy</c:formatCode>
                <c:ptCount val="22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</c:numCache>
            </c:numRef>
          </c:cat>
          <c:val>
            <c:numRef>
              <c:f>[cloud.xlsx]Sheet1!$S$787:$S$1012</c:f>
              <c:numCache>
                <c:formatCode>General</c:formatCode>
                <c:ptCount val="226"/>
                <c:pt idx="0">
                  <c:v>1</c:v>
                </c:pt>
                <c:pt idx="1">
                  <c:v>1</c:v>
                </c:pt>
                <c:pt idx="2">
                  <c:v>1.0030758714969241</c:v>
                </c:pt>
                <c:pt idx="3">
                  <c:v>1.0143540669856459</c:v>
                </c:pt>
                <c:pt idx="4">
                  <c:v>1.0035850991114148</c:v>
                </c:pt>
                <c:pt idx="5">
                  <c:v>0.9870129870129869</c:v>
                </c:pt>
                <c:pt idx="6">
                  <c:v>1.0164046479835953</c:v>
                </c:pt>
                <c:pt idx="7">
                  <c:v>1.01742993848257</c:v>
                </c:pt>
                <c:pt idx="8">
                  <c:v>1.1028708133971292</c:v>
                </c:pt>
                <c:pt idx="9">
                  <c:v>1.0697197539302803</c:v>
                </c:pt>
                <c:pt idx="10">
                  <c:v>1.1435406698564592</c:v>
                </c:pt>
                <c:pt idx="11">
                  <c:v>1.0861244019138754</c:v>
                </c:pt>
                <c:pt idx="12">
                  <c:v>1.1329460013670536</c:v>
                </c:pt>
                <c:pt idx="13">
                  <c:v>1.1449077238550918</c:v>
                </c:pt>
                <c:pt idx="14">
                  <c:v>1.1449077238550918</c:v>
                </c:pt>
                <c:pt idx="15">
                  <c:v>1.1449077238550918</c:v>
                </c:pt>
                <c:pt idx="16">
                  <c:v>1.1343256906292396</c:v>
                </c:pt>
                <c:pt idx="17">
                  <c:v>1.143200944302535</c:v>
                </c:pt>
                <c:pt idx="18">
                  <c:v>1.1479799270496942</c:v>
                </c:pt>
                <c:pt idx="19">
                  <c:v>1.1633409430227051</c:v>
                </c:pt>
                <c:pt idx="20">
                  <c:v>1.142176876571001</c:v>
                </c:pt>
                <c:pt idx="21">
                  <c:v>1.1189646746562287</c:v>
                </c:pt>
                <c:pt idx="22">
                  <c:v>1.1251090810454329</c:v>
                </c:pt>
                <c:pt idx="23">
                  <c:v>1.1571965366335006</c:v>
                </c:pt>
                <c:pt idx="24">
                  <c:v>1.1493453506917395</c:v>
                </c:pt>
                <c:pt idx="25">
                  <c:v>1.1510521302442962</c:v>
                </c:pt>
                <c:pt idx="26">
                  <c:v>1.1578792484545235</c:v>
                </c:pt>
                <c:pt idx="27">
                  <c:v>1.1336429788082172</c:v>
                </c:pt>
                <c:pt idx="28">
                  <c:v>1.1408114529289557</c:v>
                </c:pt>
                <c:pt idx="29">
                  <c:v>1.1565138248124782</c:v>
                </c:pt>
                <c:pt idx="30">
                  <c:v>1.1824568740113413</c:v>
                </c:pt>
                <c:pt idx="31">
                  <c:v>1.1776778912641823</c:v>
                </c:pt>
                <c:pt idx="32">
                  <c:v>1.1974765340738411</c:v>
                </c:pt>
                <c:pt idx="33">
                  <c:v>1.1940629749687275</c:v>
                </c:pt>
                <c:pt idx="34">
                  <c:v>1.1940629749687275</c:v>
                </c:pt>
                <c:pt idx="35">
                  <c:v>1.1940629749687275</c:v>
                </c:pt>
                <c:pt idx="36">
                  <c:v>1.1744373724389647</c:v>
                </c:pt>
                <c:pt idx="37">
                  <c:v>1.1720272107247833</c:v>
                </c:pt>
                <c:pt idx="38">
                  <c:v>1.2054251659070112</c:v>
                </c:pt>
                <c:pt idx="39">
                  <c:v>1.2240178419878391</c:v>
                </c:pt>
                <c:pt idx="40">
                  <c:v>1.2226406067225928</c:v>
                </c:pt>
                <c:pt idx="41">
                  <c:v>1.2519068561090811</c:v>
                </c:pt>
                <c:pt idx="42">
                  <c:v>1.2439877533339139</c:v>
                </c:pt>
                <c:pt idx="43">
                  <c:v>1.3417714571664161</c:v>
                </c:pt>
                <c:pt idx="44">
                  <c:v>1.2946011493317231</c:v>
                </c:pt>
                <c:pt idx="45">
                  <c:v>1.2932239140664765</c:v>
                </c:pt>
                <c:pt idx="46">
                  <c:v>1.3028645609232024</c:v>
                </c:pt>
                <c:pt idx="47">
                  <c:v>1.3087178108005</c:v>
                </c:pt>
                <c:pt idx="48">
                  <c:v>1.3331637367586255</c:v>
                </c:pt>
                <c:pt idx="49">
                  <c:v>1.3297206485955093</c:v>
                </c:pt>
                <c:pt idx="50">
                  <c:v>1.3121608989636162</c:v>
                </c:pt>
                <c:pt idx="51">
                  <c:v>1.3276547956976394</c:v>
                </c:pt>
                <c:pt idx="52">
                  <c:v>1.3441816188805975</c:v>
                </c:pt>
                <c:pt idx="53">
                  <c:v>1.3428043836153509</c:v>
                </c:pt>
                <c:pt idx="54">
                  <c:v>1.3283434133302625</c:v>
                </c:pt>
                <c:pt idx="55">
                  <c:v>1.2908137523522951</c:v>
                </c:pt>
                <c:pt idx="56">
                  <c:v>1.3273104868813275</c:v>
                </c:pt>
                <c:pt idx="57">
                  <c:v>1.324211707534523</c:v>
                </c:pt>
                <c:pt idx="58">
                  <c:v>1.3445259276969088</c:v>
                </c:pt>
                <c:pt idx="59">
                  <c:v>1.3765466476138901</c:v>
                </c:pt>
                <c:pt idx="60">
                  <c:v>1.3428043836153507</c:v>
                </c:pt>
                <c:pt idx="61">
                  <c:v>1.3779238828791369</c:v>
                </c:pt>
                <c:pt idx="62">
                  <c:v>1.3782681916954485</c:v>
                </c:pt>
                <c:pt idx="63">
                  <c:v>1.3782681916954485</c:v>
                </c:pt>
                <c:pt idx="64">
                  <c:v>1.3782681916954485</c:v>
                </c:pt>
                <c:pt idx="65">
                  <c:v>1.3689648814015041</c:v>
                </c:pt>
                <c:pt idx="66">
                  <c:v>1.3551821994845497</c:v>
                </c:pt>
                <c:pt idx="67">
                  <c:v>1.3606952722513317</c:v>
                </c:pt>
                <c:pt idx="68">
                  <c:v>1.3751670882641336</c:v>
                </c:pt>
                <c:pt idx="69">
                  <c:v>1.3734442530245143</c:v>
                </c:pt>
                <c:pt idx="70">
                  <c:v>1.3937737088520223</c:v>
                </c:pt>
                <c:pt idx="71">
                  <c:v>1.4182379692546163</c:v>
                </c:pt>
                <c:pt idx="72">
                  <c:v>1.4520055399511549</c:v>
                </c:pt>
                <c:pt idx="73">
                  <c:v>1.4561403445262413</c:v>
                </c:pt>
                <c:pt idx="74">
                  <c:v>1.4282304136444086</c:v>
                </c:pt>
                <c:pt idx="75">
                  <c:v>1.4520055399511551</c:v>
                </c:pt>
                <c:pt idx="76">
                  <c:v>1.4506272717594597</c:v>
                </c:pt>
                <c:pt idx="77">
                  <c:v>1.4134140305836826</c:v>
                </c:pt>
                <c:pt idx="78">
                  <c:v>1.3999759157146521</c:v>
                </c:pt>
                <c:pt idx="79">
                  <c:v>1.4027324520980429</c:v>
                </c:pt>
                <c:pt idx="80">
                  <c:v>1.4302978159319519</c:v>
                </c:pt>
                <c:pt idx="81">
                  <c:v>1.4085900919127488</c:v>
                </c:pt>
                <c:pt idx="82">
                  <c:v>1.4482153024239928</c:v>
                </c:pt>
                <c:pt idx="83">
                  <c:v>1.4175488351587691</c:v>
                </c:pt>
                <c:pt idx="84">
                  <c:v>1.4378782909862766</c:v>
                </c:pt>
                <c:pt idx="85">
                  <c:v>1.4058335555293575</c:v>
                </c:pt>
                <c:pt idx="86">
                  <c:v>1.4034215861938906</c:v>
                </c:pt>
                <c:pt idx="87">
                  <c:v>1.4533838081428507</c:v>
                </c:pt>
                <c:pt idx="88">
                  <c:v>1.4912861834144755</c:v>
                </c:pt>
                <c:pt idx="89">
                  <c:v>1.5050688653314299</c:v>
                </c:pt>
                <c:pt idx="90">
                  <c:v>1.5305668268777957</c:v>
                </c:pt>
                <c:pt idx="91">
                  <c:v>1.4943872868457899</c:v>
                </c:pt>
                <c:pt idx="92">
                  <c:v>1.4833611413122263</c:v>
                </c:pt>
                <c:pt idx="93">
                  <c:v>1.546761478130217</c:v>
                </c:pt>
                <c:pt idx="94">
                  <c:v>1.5247091870630898</c:v>
                </c:pt>
                <c:pt idx="95">
                  <c:v>1.5546865202324656</c:v>
                </c:pt>
                <c:pt idx="96">
                  <c:v>1.5257428882068613</c:v>
                </c:pt>
                <c:pt idx="97">
                  <c:v>1.5402147042196637</c:v>
                </c:pt>
                <c:pt idx="98">
                  <c:v>1.5657126657660292</c:v>
                </c:pt>
                <c:pt idx="99">
                  <c:v>1.6018922057980347</c:v>
                </c:pt>
                <c:pt idx="100">
                  <c:v>1.609128113804436</c:v>
                </c:pt>
                <c:pt idx="101">
                  <c:v>1.5543419531845419</c:v>
                </c:pt>
                <c:pt idx="102">
                  <c:v>1.5464169110822932</c:v>
                </c:pt>
                <c:pt idx="103">
                  <c:v>1.5443495087947501</c:v>
                </c:pt>
                <c:pt idx="104">
                  <c:v>1.5443495087947501</c:v>
                </c:pt>
                <c:pt idx="105">
                  <c:v>1.5443495087947501</c:v>
                </c:pt>
                <c:pt idx="106">
                  <c:v>1.5470476516360598</c:v>
                </c:pt>
                <c:pt idx="107">
                  <c:v>1.525125241050417</c:v>
                </c:pt>
                <c:pt idx="108">
                  <c:v>1.5770644907456324</c:v>
                </c:pt>
                <c:pt idx="109">
                  <c:v>1.5187171518023062</c:v>
                </c:pt>
                <c:pt idx="110">
                  <c:v>1.4499145093489039</c:v>
                </c:pt>
                <c:pt idx="111">
                  <c:v>1.4171995273980214</c:v>
                </c:pt>
                <c:pt idx="112">
                  <c:v>1.4465418307972664</c:v>
                </c:pt>
                <c:pt idx="113">
                  <c:v>1.4644170271209445</c:v>
                </c:pt>
                <c:pt idx="114">
                  <c:v>1.48836304483757</c:v>
                </c:pt>
                <c:pt idx="115">
                  <c:v>1.4873512412720789</c:v>
                </c:pt>
                <c:pt idx="116">
                  <c:v>1.4772332056171666</c:v>
                </c:pt>
                <c:pt idx="117">
                  <c:v>1.4775704734723305</c:v>
                </c:pt>
                <c:pt idx="118">
                  <c:v>1.4526126521902138</c:v>
                </c:pt>
                <c:pt idx="119">
                  <c:v>1.4789195448929853</c:v>
                </c:pt>
                <c:pt idx="120">
                  <c:v>1.48296675915495</c:v>
                </c:pt>
                <c:pt idx="121">
                  <c:v>1.4745350627758564</c:v>
                </c:pt>
                <c:pt idx="122">
                  <c:v>1.4701505806587281</c:v>
                </c:pt>
                <c:pt idx="123">
                  <c:v>1.4789195448929853</c:v>
                </c:pt>
                <c:pt idx="124">
                  <c:v>1.4765586699068391</c:v>
                </c:pt>
                <c:pt idx="125">
                  <c:v>1.4822922234446227</c:v>
                </c:pt>
                <c:pt idx="126">
                  <c:v>1.5510948658980248</c:v>
                </c:pt>
                <c:pt idx="127">
                  <c:v>1.5854961871247257</c:v>
                </c:pt>
                <c:pt idx="128">
                  <c:v>1.5635737765390829</c:v>
                </c:pt>
                <c:pt idx="129">
                  <c:v>1.609442204841351</c:v>
                </c:pt>
                <c:pt idx="130">
                  <c:v>1.6239447226133916</c:v>
                </c:pt>
                <c:pt idx="131">
                  <c:v>1.6327136868476486</c:v>
                </c:pt>
                <c:pt idx="132">
                  <c:v>1.6327136868476486</c:v>
                </c:pt>
                <c:pt idx="133">
                  <c:v>1.6327136868476486</c:v>
                </c:pt>
                <c:pt idx="134">
                  <c:v>1.5972918773398024</c:v>
                </c:pt>
                <c:pt idx="135">
                  <c:v>1.6105336752866608</c:v>
                </c:pt>
                <c:pt idx="136">
                  <c:v>1.6489348893325506</c:v>
                </c:pt>
                <c:pt idx="137">
                  <c:v>1.6386724959237351</c:v>
                </c:pt>
                <c:pt idx="138">
                  <c:v>1.6790599796616532</c:v>
                </c:pt>
                <c:pt idx="139">
                  <c:v>1.6701217660475238</c:v>
                </c:pt>
                <c:pt idx="140">
                  <c:v>1.6525763837679361</c:v>
                </c:pt>
                <c:pt idx="141">
                  <c:v>1.6548936984086364</c:v>
                </c:pt>
                <c:pt idx="142">
                  <c:v>1.653238473665279</c:v>
                </c:pt>
                <c:pt idx="143">
                  <c:v>1.6443002600511496</c:v>
                </c:pt>
                <c:pt idx="144">
                  <c:v>1.6499280241785643</c:v>
                </c:pt>
                <c:pt idx="145">
                  <c:v>1.6585351928440224</c:v>
                </c:pt>
                <c:pt idx="146">
                  <c:v>1.6936259574031971</c:v>
                </c:pt>
                <c:pt idx="147">
                  <c:v>1.7002468563766264</c:v>
                </c:pt>
                <c:pt idx="148">
                  <c:v>1.6704528109961949</c:v>
                </c:pt>
                <c:pt idx="149">
                  <c:v>1.6505901140759072</c:v>
                </c:pt>
                <c:pt idx="150">
                  <c:v>1.6529074287166072</c:v>
                </c:pt>
                <c:pt idx="151">
                  <c:v>1.655555788305979</c:v>
                </c:pt>
                <c:pt idx="152">
                  <c:v>1.6969364068899118</c:v>
                </c:pt>
                <c:pt idx="153">
                  <c:v>1.7412964300118878</c:v>
                </c:pt>
                <c:pt idx="154">
                  <c:v>1.7538761380614032</c:v>
                </c:pt>
                <c:pt idx="155">
                  <c:v>1.7247441825783147</c:v>
                </c:pt>
                <c:pt idx="156">
                  <c:v>1.7108402947341133</c:v>
                </c:pt>
                <c:pt idx="157">
                  <c:v>1.7220958229889429</c:v>
                </c:pt>
                <c:pt idx="158">
                  <c:v>1.7124955194774705</c:v>
                </c:pt>
                <c:pt idx="159">
                  <c:v>1.7330203062951013</c:v>
                </c:pt>
                <c:pt idx="160">
                  <c:v>1.7293788118597153</c:v>
                </c:pt>
                <c:pt idx="161">
                  <c:v>1.7111713396827848</c:v>
                </c:pt>
                <c:pt idx="162">
                  <c:v>1.6522453388192646</c:v>
                </c:pt>
                <c:pt idx="163">
                  <c:v>1.6486038443838784</c:v>
                </c:pt>
                <c:pt idx="164">
                  <c:v>1.6552247433573077</c:v>
                </c:pt>
                <c:pt idx="165">
                  <c:v>1.6532384736652788</c:v>
                </c:pt>
                <c:pt idx="166">
                  <c:v>1.655555788305979</c:v>
                </c:pt>
                <c:pt idx="167">
                  <c:v>1.6615145973820655</c:v>
                </c:pt>
                <c:pt idx="168">
                  <c:v>1.6621766872794086</c:v>
                </c:pt>
                <c:pt idx="169">
                  <c:v>1.6605214625360512</c:v>
                </c:pt>
                <c:pt idx="170">
                  <c:v>1.5949745626991019</c:v>
                </c:pt>
                <c:pt idx="171">
                  <c:v>1.5926572480584016</c:v>
                </c:pt>
                <c:pt idx="172">
                  <c:v>1.6194718889007902</c:v>
                </c:pt>
                <c:pt idx="173">
                  <c:v>1.8276991616151395</c:v>
                </c:pt>
                <c:pt idx="174">
                  <c:v>1.8276991616151395</c:v>
                </c:pt>
                <c:pt idx="175">
                  <c:v>1.8276991616151395</c:v>
                </c:pt>
                <c:pt idx="176">
                  <c:v>1.8306769480840996</c:v>
                </c:pt>
                <c:pt idx="177">
                  <c:v>1.8326621390634066</c:v>
                </c:pt>
                <c:pt idx="178">
                  <c:v>1.8640943295690979</c:v>
                </c:pt>
                <c:pt idx="179">
                  <c:v>1.9663316650033986</c:v>
                </c:pt>
                <c:pt idx="180">
                  <c:v>1.9967712600194365</c:v>
                </c:pt>
                <c:pt idx="181">
                  <c:v>2.0182774956285936</c:v>
                </c:pt>
                <c:pt idx="182">
                  <c:v>2.0109653755214802</c:v>
                </c:pt>
                <c:pt idx="183">
                  <c:v>1.9699711817987944</c:v>
                </c:pt>
                <c:pt idx="184">
                  <c:v>1.955743979780429</c:v>
                </c:pt>
                <c:pt idx="185">
                  <c:v>1.9643464740240919</c:v>
                </c:pt>
                <c:pt idx="186">
                  <c:v>2.0004107768148325</c:v>
                </c:pt>
                <c:pt idx="187">
                  <c:v>2.0291960460147811</c:v>
                </c:pt>
                <c:pt idx="188">
                  <c:v>2.0507022816239382</c:v>
                </c:pt>
                <c:pt idx="189">
                  <c:v>2.0103367317113663</c:v>
                </c:pt>
                <c:pt idx="190">
                  <c:v>1.9974329903458719</c:v>
                </c:pt>
                <c:pt idx="191">
                  <c:v>1.9997490464883962</c:v>
                </c:pt>
                <c:pt idx="192">
                  <c:v>2.0503714164607199</c:v>
                </c:pt>
                <c:pt idx="193">
                  <c:v>2.0344898886262652</c:v>
                </c:pt>
                <c:pt idx="194">
                  <c:v>1.9865144399596839</c:v>
                </c:pt>
                <c:pt idx="195">
                  <c:v>2.0348207537894831</c:v>
                </c:pt>
                <c:pt idx="196">
                  <c:v>2.033497293136612</c:v>
                </c:pt>
                <c:pt idx="197">
                  <c:v>2.0070280800791878</c:v>
                </c:pt>
                <c:pt idx="198">
                  <c:v>2.0827962024560644</c:v>
                </c:pt>
                <c:pt idx="199">
                  <c:v>1.9865144399596837</c:v>
                </c:pt>
                <c:pt idx="200">
                  <c:v>1.8832845090357295</c:v>
                </c:pt>
                <c:pt idx="201">
                  <c:v>1.8753437451185022</c:v>
                </c:pt>
                <c:pt idx="202">
                  <c:v>1.9593834965758239</c:v>
                </c:pt>
                <c:pt idx="203">
                  <c:v>1.9669933953298337</c:v>
                </c:pt>
                <c:pt idx="204">
                  <c:v>1.9636847436976559</c:v>
                </c:pt>
                <c:pt idx="205">
                  <c:v>1.9024746885023625</c:v>
                </c:pt>
                <c:pt idx="206">
                  <c:v>1.9583909010861709</c:v>
                </c:pt>
                <c:pt idx="207">
                  <c:v>2.071877652069877</c:v>
                </c:pt>
                <c:pt idx="208">
                  <c:v>2.0474598030244033</c:v>
                </c:pt>
                <c:pt idx="209">
                  <c:v>2.0738628430491839</c:v>
                </c:pt>
                <c:pt idx="210">
                  <c:v>2.084119663108936</c:v>
                </c:pt>
                <c:pt idx="211">
                  <c:v>2.0523566074400268</c:v>
                </c:pt>
                <c:pt idx="212">
                  <c:v>2.1099271458399245</c:v>
                </c:pt>
                <c:pt idx="213">
                  <c:v>2.0500405512975024</c:v>
                </c:pt>
                <c:pt idx="214">
                  <c:v>2.016954034975722</c:v>
                </c:pt>
                <c:pt idx="215">
                  <c:v>2.0394528660745324</c:v>
                </c:pt>
                <c:pt idx="216">
                  <c:v>2.0788258204974506</c:v>
                </c:pt>
                <c:pt idx="217">
                  <c:v>2.0748554385388371</c:v>
                </c:pt>
                <c:pt idx="218">
                  <c:v>2.0659220791319566</c:v>
                </c:pt>
                <c:pt idx="219">
                  <c:v>2.0861048540882425</c:v>
                </c:pt>
                <c:pt idx="220">
                  <c:v>2.1168753142674981</c:v>
                </c:pt>
                <c:pt idx="221">
                  <c:v>2.1059567638813106</c:v>
                </c:pt>
                <c:pt idx="222">
                  <c:v>2.0423975660271712</c:v>
                </c:pt>
                <c:pt idx="223">
                  <c:v>1.9951169342033472</c:v>
                </c:pt>
                <c:pt idx="224">
                  <c:v>2.0162923046492867</c:v>
                </c:pt>
                <c:pt idx="225">
                  <c:v>2.0282034505251274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72608"/>
        <c:axId val="41590784"/>
      </c:lineChart>
      <c:catAx>
        <c:axId val="415726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crossAx val="41590784"/>
        <c:crosses val="autoZero"/>
        <c:auto val="0"/>
        <c:lblAlgn val="ctr"/>
        <c:lblOffset val="100"/>
        <c:noMultiLvlLbl val="0"/>
      </c:catAx>
      <c:valAx>
        <c:axId val="41590784"/>
        <c:scaling>
          <c:orientation val="minMax"/>
          <c:max val="2.4"/>
          <c:min val="0.8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4157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186945530642316"/>
          <c:y val="0.14530363834912652"/>
          <c:w val="0.32442581709376922"/>
          <c:h val="0.13540331562075761"/>
        </c:manualLayout>
      </c:layout>
      <c:overlay val="0"/>
      <c:spPr>
        <a:solidFill>
          <a:sysClr val="window" lastClr="FFFFFF">
            <a:lumMod val="95000"/>
          </a:sysClr>
        </a:solidFill>
        <a:ln>
          <a:solidFill>
            <a:sysClr val="window" lastClr="FFFFFF">
              <a:lumMod val="85000"/>
            </a:sys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hu-H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 Linked, a Yelp </a:t>
            </a:r>
            <a:r>
              <a:rPr lang="en-US" dirty="0" err="1"/>
              <a:t>és</a:t>
            </a:r>
            <a:r>
              <a:rPr lang="en-US" dirty="0"/>
              <a:t> a Facebook </a:t>
            </a:r>
            <a:r>
              <a:rPr lang="en-US" dirty="0" err="1"/>
              <a:t>relatív</a:t>
            </a:r>
            <a:r>
              <a:rPr lang="en-US" dirty="0"/>
              <a:t> </a:t>
            </a:r>
            <a:r>
              <a:rPr lang="en-US" dirty="0" err="1"/>
              <a:t>teljesítménye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S&amp;P500 </a:t>
            </a:r>
            <a:r>
              <a:rPr lang="en-US" dirty="0" err="1"/>
              <a:t>indexhez</a:t>
            </a:r>
            <a:r>
              <a:rPr lang="en-US" dirty="0"/>
              <a:t> </a:t>
            </a:r>
            <a:r>
              <a:rPr lang="en-US" dirty="0" err="1" smtClean="0"/>
              <a:t>képest</a:t>
            </a:r>
            <a:r>
              <a:rPr lang="hu-HU" dirty="0" smtClean="0"/>
              <a:t> 2013-ban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8309738289505761E-2"/>
          <c:y val="0.13056344147457755"/>
          <c:w val="0.87877090753603804"/>
          <c:h val="0.5849846521132519"/>
        </c:manualLayout>
      </c:layout>
      <c:lineChart>
        <c:grouping val="standard"/>
        <c:varyColors val="0"/>
        <c:ser>
          <c:idx val="0"/>
          <c:order val="0"/>
          <c:tx>
            <c:strRef>
              <c:f>[social.xlsx]Sheet1!$G$5</c:f>
              <c:strCache>
                <c:ptCount val="1"/>
                <c:pt idx="0">
                  <c:v>S&amp;P500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[social.xlsx]Sheet1!$F$6:$F$225</c:f>
              <c:numCache>
                <c:formatCode>m/d/yyyy</c:formatCode>
                <c:ptCount val="220"/>
                <c:pt idx="0">
                  <c:v>41274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41296</c:v>
                </c:pt>
                <c:pt idx="15">
                  <c:v>41297</c:v>
                </c:pt>
                <c:pt idx="16">
                  <c:v>41298</c:v>
                </c:pt>
                <c:pt idx="17">
                  <c:v>41299</c:v>
                </c:pt>
                <c:pt idx="18">
                  <c:v>41302</c:v>
                </c:pt>
                <c:pt idx="19">
                  <c:v>41303</c:v>
                </c:pt>
                <c:pt idx="20">
                  <c:v>41304</c:v>
                </c:pt>
                <c:pt idx="21">
                  <c:v>41305</c:v>
                </c:pt>
                <c:pt idx="22">
                  <c:v>41306</c:v>
                </c:pt>
                <c:pt idx="23">
                  <c:v>41309</c:v>
                </c:pt>
                <c:pt idx="24">
                  <c:v>41310</c:v>
                </c:pt>
                <c:pt idx="25">
                  <c:v>41311</c:v>
                </c:pt>
                <c:pt idx="26">
                  <c:v>41312</c:v>
                </c:pt>
                <c:pt idx="27">
                  <c:v>41313</c:v>
                </c:pt>
                <c:pt idx="28">
                  <c:v>41316</c:v>
                </c:pt>
                <c:pt idx="29">
                  <c:v>41317</c:v>
                </c:pt>
                <c:pt idx="30">
                  <c:v>41318</c:v>
                </c:pt>
                <c:pt idx="31">
                  <c:v>41319</c:v>
                </c:pt>
                <c:pt idx="32">
                  <c:v>41320</c:v>
                </c:pt>
                <c:pt idx="33">
                  <c:v>41324</c:v>
                </c:pt>
                <c:pt idx="34">
                  <c:v>41325</c:v>
                </c:pt>
                <c:pt idx="35">
                  <c:v>41326</c:v>
                </c:pt>
                <c:pt idx="36">
                  <c:v>41327</c:v>
                </c:pt>
                <c:pt idx="37">
                  <c:v>41330</c:v>
                </c:pt>
                <c:pt idx="38">
                  <c:v>41331</c:v>
                </c:pt>
                <c:pt idx="39">
                  <c:v>41332</c:v>
                </c:pt>
                <c:pt idx="40">
                  <c:v>41333</c:v>
                </c:pt>
                <c:pt idx="41">
                  <c:v>41334</c:v>
                </c:pt>
                <c:pt idx="42">
                  <c:v>41337</c:v>
                </c:pt>
                <c:pt idx="43">
                  <c:v>41338</c:v>
                </c:pt>
                <c:pt idx="44">
                  <c:v>41339</c:v>
                </c:pt>
                <c:pt idx="45">
                  <c:v>41340</c:v>
                </c:pt>
                <c:pt idx="46">
                  <c:v>41341</c:v>
                </c:pt>
                <c:pt idx="47">
                  <c:v>41344</c:v>
                </c:pt>
                <c:pt idx="48">
                  <c:v>41345</c:v>
                </c:pt>
                <c:pt idx="49">
                  <c:v>41346</c:v>
                </c:pt>
                <c:pt idx="50">
                  <c:v>41347</c:v>
                </c:pt>
                <c:pt idx="51">
                  <c:v>41348</c:v>
                </c:pt>
                <c:pt idx="52">
                  <c:v>41351</c:v>
                </c:pt>
                <c:pt idx="53">
                  <c:v>41352</c:v>
                </c:pt>
                <c:pt idx="54">
                  <c:v>41353</c:v>
                </c:pt>
                <c:pt idx="55">
                  <c:v>41354</c:v>
                </c:pt>
                <c:pt idx="56">
                  <c:v>41355</c:v>
                </c:pt>
                <c:pt idx="57">
                  <c:v>41358</c:v>
                </c:pt>
                <c:pt idx="58">
                  <c:v>41359</c:v>
                </c:pt>
                <c:pt idx="59">
                  <c:v>41360</c:v>
                </c:pt>
                <c:pt idx="60">
                  <c:v>41361</c:v>
                </c:pt>
                <c:pt idx="61">
                  <c:v>41365</c:v>
                </c:pt>
                <c:pt idx="62">
                  <c:v>41366</c:v>
                </c:pt>
                <c:pt idx="63">
                  <c:v>41367</c:v>
                </c:pt>
                <c:pt idx="64">
                  <c:v>41368</c:v>
                </c:pt>
                <c:pt idx="65">
                  <c:v>41369</c:v>
                </c:pt>
                <c:pt idx="66">
                  <c:v>41372</c:v>
                </c:pt>
                <c:pt idx="67">
                  <c:v>41373</c:v>
                </c:pt>
                <c:pt idx="68">
                  <c:v>41374</c:v>
                </c:pt>
                <c:pt idx="69">
                  <c:v>41375</c:v>
                </c:pt>
                <c:pt idx="70">
                  <c:v>41376</c:v>
                </c:pt>
                <c:pt idx="71">
                  <c:v>41379</c:v>
                </c:pt>
                <c:pt idx="72">
                  <c:v>41380</c:v>
                </c:pt>
                <c:pt idx="73">
                  <c:v>41381</c:v>
                </c:pt>
                <c:pt idx="74">
                  <c:v>41382</c:v>
                </c:pt>
                <c:pt idx="75">
                  <c:v>41383</c:v>
                </c:pt>
                <c:pt idx="76">
                  <c:v>41386</c:v>
                </c:pt>
                <c:pt idx="77">
                  <c:v>41387</c:v>
                </c:pt>
                <c:pt idx="78">
                  <c:v>41388</c:v>
                </c:pt>
                <c:pt idx="79">
                  <c:v>41389</c:v>
                </c:pt>
                <c:pt idx="80">
                  <c:v>41390</c:v>
                </c:pt>
                <c:pt idx="81">
                  <c:v>41393</c:v>
                </c:pt>
                <c:pt idx="82">
                  <c:v>41394</c:v>
                </c:pt>
                <c:pt idx="83">
                  <c:v>41395</c:v>
                </c:pt>
                <c:pt idx="84">
                  <c:v>41396</c:v>
                </c:pt>
                <c:pt idx="85">
                  <c:v>41397</c:v>
                </c:pt>
                <c:pt idx="86">
                  <c:v>41400</c:v>
                </c:pt>
                <c:pt idx="87">
                  <c:v>41401</c:v>
                </c:pt>
                <c:pt idx="88">
                  <c:v>41402</c:v>
                </c:pt>
                <c:pt idx="89">
                  <c:v>41403</c:v>
                </c:pt>
                <c:pt idx="90">
                  <c:v>41404</c:v>
                </c:pt>
                <c:pt idx="91">
                  <c:v>41407</c:v>
                </c:pt>
                <c:pt idx="92">
                  <c:v>41408</c:v>
                </c:pt>
                <c:pt idx="93">
                  <c:v>41409</c:v>
                </c:pt>
                <c:pt idx="94">
                  <c:v>41410</c:v>
                </c:pt>
                <c:pt idx="95">
                  <c:v>41411</c:v>
                </c:pt>
                <c:pt idx="96">
                  <c:v>41414</c:v>
                </c:pt>
                <c:pt idx="97">
                  <c:v>41415</c:v>
                </c:pt>
                <c:pt idx="98">
                  <c:v>41416</c:v>
                </c:pt>
                <c:pt idx="99">
                  <c:v>41417</c:v>
                </c:pt>
                <c:pt idx="100">
                  <c:v>41418</c:v>
                </c:pt>
                <c:pt idx="101">
                  <c:v>41422</c:v>
                </c:pt>
                <c:pt idx="102">
                  <c:v>41423</c:v>
                </c:pt>
                <c:pt idx="103">
                  <c:v>41424</c:v>
                </c:pt>
                <c:pt idx="104">
                  <c:v>41425</c:v>
                </c:pt>
                <c:pt idx="105">
                  <c:v>41428</c:v>
                </c:pt>
                <c:pt idx="106">
                  <c:v>41429</c:v>
                </c:pt>
                <c:pt idx="107">
                  <c:v>41430</c:v>
                </c:pt>
                <c:pt idx="108">
                  <c:v>41431</c:v>
                </c:pt>
                <c:pt idx="109">
                  <c:v>41432</c:v>
                </c:pt>
                <c:pt idx="110">
                  <c:v>41435</c:v>
                </c:pt>
                <c:pt idx="111">
                  <c:v>41436</c:v>
                </c:pt>
                <c:pt idx="112">
                  <c:v>41437</c:v>
                </c:pt>
                <c:pt idx="113">
                  <c:v>41438</c:v>
                </c:pt>
                <c:pt idx="114">
                  <c:v>41439</c:v>
                </c:pt>
                <c:pt idx="115">
                  <c:v>41442</c:v>
                </c:pt>
                <c:pt idx="116">
                  <c:v>41443</c:v>
                </c:pt>
                <c:pt idx="117">
                  <c:v>41444</c:v>
                </c:pt>
                <c:pt idx="118">
                  <c:v>41445</c:v>
                </c:pt>
                <c:pt idx="119">
                  <c:v>41446</c:v>
                </c:pt>
                <c:pt idx="120">
                  <c:v>41449</c:v>
                </c:pt>
                <c:pt idx="121">
                  <c:v>41450</c:v>
                </c:pt>
                <c:pt idx="122">
                  <c:v>41451</c:v>
                </c:pt>
                <c:pt idx="123">
                  <c:v>41452</c:v>
                </c:pt>
                <c:pt idx="124">
                  <c:v>41453</c:v>
                </c:pt>
                <c:pt idx="125">
                  <c:v>41456</c:v>
                </c:pt>
                <c:pt idx="126">
                  <c:v>41457</c:v>
                </c:pt>
                <c:pt idx="127">
                  <c:v>41458</c:v>
                </c:pt>
                <c:pt idx="128">
                  <c:v>41460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41470</c:v>
                </c:pt>
                <c:pt idx="135">
                  <c:v>41471</c:v>
                </c:pt>
                <c:pt idx="136">
                  <c:v>41472</c:v>
                </c:pt>
                <c:pt idx="137">
                  <c:v>41473</c:v>
                </c:pt>
                <c:pt idx="138">
                  <c:v>41474</c:v>
                </c:pt>
                <c:pt idx="139">
                  <c:v>41477</c:v>
                </c:pt>
                <c:pt idx="140">
                  <c:v>41478</c:v>
                </c:pt>
                <c:pt idx="141">
                  <c:v>41479</c:v>
                </c:pt>
                <c:pt idx="142">
                  <c:v>41480</c:v>
                </c:pt>
                <c:pt idx="143">
                  <c:v>41481</c:v>
                </c:pt>
                <c:pt idx="144">
                  <c:v>41484</c:v>
                </c:pt>
                <c:pt idx="145">
                  <c:v>41485</c:v>
                </c:pt>
                <c:pt idx="146">
                  <c:v>41486</c:v>
                </c:pt>
                <c:pt idx="147">
                  <c:v>41487</c:v>
                </c:pt>
                <c:pt idx="148">
                  <c:v>41488</c:v>
                </c:pt>
                <c:pt idx="149">
                  <c:v>41491</c:v>
                </c:pt>
                <c:pt idx="150">
                  <c:v>41492</c:v>
                </c:pt>
                <c:pt idx="151">
                  <c:v>41493</c:v>
                </c:pt>
                <c:pt idx="152">
                  <c:v>41494</c:v>
                </c:pt>
                <c:pt idx="153">
                  <c:v>41495</c:v>
                </c:pt>
                <c:pt idx="154">
                  <c:v>41498</c:v>
                </c:pt>
                <c:pt idx="155">
                  <c:v>41499</c:v>
                </c:pt>
                <c:pt idx="156">
                  <c:v>41500</c:v>
                </c:pt>
                <c:pt idx="157">
                  <c:v>41501</c:v>
                </c:pt>
                <c:pt idx="158">
                  <c:v>41502</c:v>
                </c:pt>
                <c:pt idx="159">
                  <c:v>41505</c:v>
                </c:pt>
                <c:pt idx="160">
                  <c:v>41506</c:v>
                </c:pt>
                <c:pt idx="161">
                  <c:v>41507</c:v>
                </c:pt>
                <c:pt idx="162">
                  <c:v>41508</c:v>
                </c:pt>
                <c:pt idx="163">
                  <c:v>41509</c:v>
                </c:pt>
                <c:pt idx="164">
                  <c:v>41512</c:v>
                </c:pt>
                <c:pt idx="165">
                  <c:v>41513</c:v>
                </c:pt>
                <c:pt idx="166">
                  <c:v>41514</c:v>
                </c:pt>
                <c:pt idx="167">
                  <c:v>41515</c:v>
                </c:pt>
                <c:pt idx="168">
                  <c:v>41516</c:v>
                </c:pt>
                <c:pt idx="169">
                  <c:v>41520</c:v>
                </c:pt>
                <c:pt idx="170">
                  <c:v>41521</c:v>
                </c:pt>
                <c:pt idx="171">
                  <c:v>41522</c:v>
                </c:pt>
                <c:pt idx="172">
                  <c:v>41523</c:v>
                </c:pt>
                <c:pt idx="173">
                  <c:v>41526</c:v>
                </c:pt>
                <c:pt idx="174">
                  <c:v>41527</c:v>
                </c:pt>
                <c:pt idx="175">
                  <c:v>41528</c:v>
                </c:pt>
                <c:pt idx="176">
                  <c:v>41529</c:v>
                </c:pt>
                <c:pt idx="177">
                  <c:v>41530</c:v>
                </c:pt>
                <c:pt idx="178">
                  <c:v>41533</c:v>
                </c:pt>
                <c:pt idx="179">
                  <c:v>41534</c:v>
                </c:pt>
                <c:pt idx="180">
                  <c:v>41535</c:v>
                </c:pt>
                <c:pt idx="181">
                  <c:v>41536</c:v>
                </c:pt>
                <c:pt idx="182">
                  <c:v>41537</c:v>
                </c:pt>
                <c:pt idx="183">
                  <c:v>41540</c:v>
                </c:pt>
                <c:pt idx="184">
                  <c:v>41541</c:v>
                </c:pt>
                <c:pt idx="185">
                  <c:v>41542</c:v>
                </c:pt>
                <c:pt idx="186">
                  <c:v>41543</c:v>
                </c:pt>
                <c:pt idx="187">
                  <c:v>41544</c:v>
                </c:pt>
                <c:pt idx="188">
                  <c:v>41547</c:v>
                </c:pt>
                <c:pt idx="189">
                  <c:v>41548</c:v>
                </c:pt>
                <c:pt idx="190">
                  <c:v>41549</c:v>
                </c:pt>
                <c:pt idx="191">
                  <c:v>41550</c:v>
                </c:pt>
                <c:pt idx="192">
                  <c:v>41551</c:v>
                </c:pt>
                <c:pt idx="193">
                  <c:v>41554</c:v>
                </c:pt>
                <c:pt idx="194">
                  <c:v>41555</c:v>
                </c:pt>
                <c:pt idx="195">
                  <c:v>41556</c:v>
                </c:pt>
                <c:pt idx="196">
                  <c:v>41557</c:v>
                </c:pt>
                <c:pt idx="197">
                  <c:v>41558</c:v>
                </c:pt>
                <c:pt idx="198">
                  <c:v>41561</c:v>
                </c:pt>
                <c:pt idx="199">
                  <c:v>41562</c:v>
                </c:pt>
                <c:pt idx="200">
                  <c:v>41563</c:v>
                </c:pt>
                <c:pt idx="201">
                  <c:v>41564</c:v>
                </c:pt>
                <c:pt idx="202">
                  <c:v>41565</c:v>
                </c:pt>
                <c:pt idx="203">
                  <c:v>41568</c:v>
                </c:pt>
                <c:pt idx="204">
                  <c:v>41569</c:v>
                </c:pt>
                <c:pt idx="205">
                  <c:v>41570</c:v>
                </c:pt>
                <c:pt idx="206">
                  <c:v>41571</c:v>
                </c:pt>
                <c:pt idx="207">
                  <c:v>41572</c:v>
                </c:pt>
                <c:pt idx="208">
                  <c:v>41575</c:v>
                </c:pt>
                <c:pt idx="209">
                  <c:v>41576</c:v>
                </c:pt>
                <c:pt idx="210">
                  <c:v>41577</c:v>
                </c:pt>
                <c:pt idx="211">
                  <c:v>41578</c:v>
                </c:pt>
                <c:pt idx="212">
                  <c:v>41579</c:v>
                </c:pt>
                <c:pt idx="213">
                  <c:v>41582</c:v>
                </c:pt>
                <c:pt idx="214">
                  <c:v>41583</c:v>
                </c:pt>
                <c:pt idx="215">
                  <c:v>41584</c:v>
                </c:pt>
                <c:pt idx="216">
                  <c:v>41585</c:v>
                </c:pt>
                <c:pt idx="217">
                  <c:v>41586</c:v>
                </c:pt>
                <c:pt idx="218">
                  <c:v>41589</c:v>
                </c:pt>
                <c:pt idx="219">
                  <c:v>41590</c:v>
                </c:pt>
              </c:numCache>
            </c:numRef>
          </c:cat>
          <c:val>
            <c:numRef>
              <c:f>[social.xlsx]Sheet1!$G$6:$G$225</c:f>
              <c:numCache>
                <c:formatCode>General</c:formatCode>
                <c:ptCount val="220"/>
                <c:pt idx="0">
                  <c:v>1</c:v>
                </c:pt>
                <c:pt idx="1">
                  <c:v>1.0254033473800825</c:v>
                </c:pt>
                <c:pt idx="2">
                  <c:v>1.0232647823922478</c:v>
                </c:pt>
                <c:pt idx="3">
                  <c:v>1.0282430812163879</c:v>
                </c:pt>
                <c:pt idx="4">
                  <c:v>1.0250317278903935</c:v>
                </c:pt>
                <c:pt idx="5">
                  <c:v>1.0217081875486438</c:v>
                </c:pt>
                <c:pt idx="6">
                  <c:v>1.0244217109922242</c:v>
                </c:pt>
                <c:pt idx="7">
                  <c:v>1.0322046852102456</c:v>
                </c:pt>
                <c:pt idx="8">
                  <c:v>1.0321556033908528</c:v>
                </c:pt>
                <c:pt idx="9">
                  <c:v>1.0311950020684484</c:v>
                </c:pt>
                <c:pt idx="10">
                  <c:v>1.0323589423569091</c:v>
                </c:pt>
                <c:pt idx="11">
                  <c:v>1.0325622813229658</c:v>
                </c:pt>
                <c:pt idx="12">
                  <c:v>1.0383889944537548</c:v>
                </c:pt>
                <c:pt idx="13">
                  <c:v>1.0419228854500455</c:v>
                </c:pt>
                <c:pt idx="14">
                  <c:v>1.0465365764729806</c:v>
                </c:pt>
                <c:pt idx="15">
                  <c:v>1.048114206382039</c:v>
                </c:pt>
                <c:pt idx="16">
                  <c:v>1.0481212180705235</c:v>
                </c:pt>
                <c:pt idx="17">
                  <c:v>1.0538287324970725</c:v>
                </c:pt>
                <c:pt idx="18">
                  <c:v>1.0518794830983249</c:v>
                </c:pt>
                <c:pt idx="19">
                  <c:v>1.0572504364776081</c:v>
                </c:pt>
                <c:pt idx="20">
                  <c:v>1.0531275636486022</c:v>
                </c:pt>
                <c:pt idx="21">
                  <c:v>1.0504280635819911</c:v>
                </c:pt>
                <c:pt idx="22">
                  <c:v>1.0609876664399556</c:v>
                </c:pt>
                <c:pt idx="23">
                  <c:v>1.0487452583456622</c:v>
                </c:pt>
                <c:pt idx="24">
                  <c:v>1.0596694690048312</c:v>
                </c:pt>
                <c:pt idx="25">
                  <c:v>1.0602514391490614</c:v>
                </c:pt>
                <c:pt idx="26">
                  <c:v>1.0583372481927373</c:v>
                </c:pt>
                <c:pt idx="27">
                  <c:v>1.0643252301586745</c:v>
                </c:pt>
                <c:pt idx="28">
                  <c:v>1.0636801548180816</c:v>
                </c:pt>
                <c:pt idx="29">
                  <c:v>1.06537698343138</c:v>
                </c:pt>
                <c:pt idx="30">
                  <c:v>1.0660080353950034</c:v>
                </c:pt>
                <c:pt idx="31">
                  <c:v>1.0667442626858976</c:v>
                </c:pt>
                <c:pt idx="32">
                  <c:v>1.0656294042168297</c:v>
                </c:pt>
                <c:pt idx="33">
                  <c:v>1.0734474368772748</c:v>
                </c:pt>
                <c:pt idx="34">
                  <c:v>1.0601322404448219</c:v>
                </c:pt>
                <c:pt idx="35">
                  <c:v>1.053450101318899</c:v>
                </c:pt>
                <c:pt idx="36">
                  <c:v>1.0626915067417388</c:v>
                </c:pt>
                <c:pt idx="37">
                  <c:v>1.0432340711966852</c:v>
                </c:pt>
                <c:pt idx="38">
                  <c:v>1.0496076960292813</c:v>
                </c:pt>
                <c:pt idx="39">
                  <c:v>1.0629649625926425</c:v>
                </c:pt>
                <c:pt idx="40">
                  <c:v>1.0620464314011464</c:v>
                </c:pt>
                <c:pt idx="41">
                  <c:v>1.0645145457477621</c:v>
                </c:pt>
                <c:pt idx="42">
                  <c:v>1.0694227276870549</c:v>
                </c:pt>
                <c:pt idx="43">
                  <c:v>1.079652781186238</c:v>
                </c:pt>
                <c:pt idx="44">
                  <c:v>1.0808237331631836</c:v>
                </c:pt>
                <c:pt idx="45">
                  <c:v>1.0827870059389006</c:v>
                </c:pt>
                <c:pt idx="46">
                  <c:v>1.087639094370316</c:v>
                </c:pt>
                <c:pt idx="47">
                  <c:v>1.0911729853666068</c:v>
                </c:pt>
                <c:pt idx="48">
                  <c:v>1.0885506138733274</c:v>
                </c:pt>
                <c:pt idx="49">
                  <c:v>1.089980998324207</c:v>
                </c:pt>
                <c:pt idx="50">
                  <c:v>1.0960881789943844</c:v>
                </c:pt>
                <c:pt idx="51">
                  <c:v>1.0943142218077542</c:v>
                </c:pt>
                <c:pt idx="52">
                  <c:v>1.0882841697109087</c:v>
                </c:pt>
                <c:pt idx="53">
                  <c:v>1.0856477748406599</c:v>
                </c:pt>
                <c:pt idx="54">
                  <c:v>1.0929188957992979</c:v>
                </c:pt>
                <c:pt idx="55">
                  <c:v>1.083866805965545</c:v>
                </c:pt>
                <c:pt idx="56">
                  <c:v>1.0916427684950818</c:v>
                </c:pt>
                <c:pt idx="57">
                  <c:v>1.0879966904830358</c:v>
                </c:pt>
                <c:pt idx="58">
                  <c:v>1.0964668101725581</c:v>
                </c:pt>
                <c:pt idx="59">
                  <c:v>1.0958217348319652</c:v>
                </c:pt>
                <c:pt idx="60">
                  <c:v>1.1002671453312676</c:v>
                </c:pt>
                <c:pt idx="61">
                  <c:v>1.0953449400150053</c:v>
                </c:pt>
                <c:pt idx="62">
                  <c:v>1.101010384310646</c:v>
                </c:pt>
                <c:pt idx="63">
                  <c:v>1.0893990281799764</c:v>
                </c:pt>
                <c:pt idx="64">
                  <c:v>1.0938093802368554</c:v>
                </c:pt>
                <c:pt idx="65">
                  <c:v>1.0891115489521037</c:v>
                </c:pt>
                <c:pt idx="66">
                  <c:v>1.0959759919786289</c:v>
                </c:pt>
                <c:pt idx="67">
                  <c:v>1.0998604673991548</c:v>
                </c:pt>
                <c:pt idx="68">
                  <c:v>1.113266815781909</c:v>
                </c:pt>
                <c:pt idx="69">
                  <c:v>1.117221408087282</c:v>
                </c:pt>
                <c:pt idx="70">
                  <c:v>1.1140521248921957</c:v>
                </c:pt>
                <c:pt idx="71">
                  <c:v>1.0884664736115108</c:v>
                </c:pt>
                <c:pt idx="72">
                  <c:v>1.1040394337360384</c:v>
                </c:pt>
                <c:pt idx="73">
                  <c:v>1.0882210645145463</c:v>
                </c:pt>
                <c:pt idx="74">
                  <c:v>1.0809289084904541</c:v>
                </c:pt>
                <c:pt idx="75">
                  <c:v>1.0904928515835906</c:v>
                </c:pt>
                <c:pt idx="76">
                  <c:v>1.0955763257350009</c:v>
                </c:pt>
                <c:pt idx="77">
                  <c:v>1.1069913545880992</c:v>
                </c:pt>
                <c:pt idx="78">
                  <c:v>1.1069983662765839</c:v>
                </c:pt>
                <c:pt idx="79">
                  <c:v>1.1114648118413406</c:v>
                </c:pt>
                <c:pt idx="80">
                  <c:v>1.109417398803807</c:v>
                </c:pt>
                <c:pt idx="81">
                  <c:v>1.1173896886109154</c:v>
                </c:pt>
                <c:pt idx="82">
                  <c:v>1.1201663172508582</c:v>
                </c:pt>
                <c:pt idx="83">
                  <c:v>1.1097399364741034</c:v>
                </c:pt>
                <c:pt idx="84">
                  <c:v>1.1201803406278275</c:v>
                </c:pt>
                <c:pt idx="85">
                  <c:v>1.1319810123475844</c:v>
                </c:pt>
                <c:pt idx="86">
                  <c:v>1.1341406124008733</c:v>
                </c:pt>
                <c:pt idx="87">
                  <c:v>1.140072500858933</c:v>
                </c:pt>
                <c:pt idx="88">
                  <c:v>1.1447913672091388</c:v>
                </c:pt>
                <c:pt idx="89">
                  <c:v>1.1405703307413471</c:v>
                </c:pt>
                <c:pt idx="90">
                  <c:v>1.1454995477460941</c:v>
                </c:pt>
                <c:pt idx="91">
                  <c:v>1.1455486295654871</c:v>
                </c:pt>
                <c:pt idx="92">
                  <c:v>1.1571669973846417</c:v>
                </c:pt>
                <c:pt idx="93">
                  <c:v>1.1630848624657317</c:v>
                </c:pt>
                <c:pt idx="94">
                  <c:v>1.1572581493349428</c:v>
                </c:pt>
                <c:pt idx="95">
                  <c:v>1.1691780197589396</c:v>
                </c:pt>
                <c:pt idx="96">
                  <c:v>1.1683506405177446</c:v>
                </c:pt>
                <c:pt idx="97">
                  <c:v>1.1703629951128549</c:v>
                </c:pt>
                <c:pt idx="98">
                  <c:v>1.1606798533154785</c:v>
                </c:pt>
                <c:pt idx="99">
                  <c:v>1.1572861960888818</c:v>
                </c:pt>
                <c:pt idx="100">
                  <c:v>1.1566481324367737</c:v>
                </c:pt>
                <c:pt idx="101">
                  <c:v>1.1639823585917741</c:v>
                </c:pt>
                <c:pt idx="102">
                  <c:v>1.1557786830646704</c:v>
                </c:pt>
                <c:pt idx="103">
                  <c:v>1.1600207545979162</c:v>
                </c:pt>
                <c:pt idx="104">
                  <c:v>1.1434240879546218</c:v>
                </c:pt>
                <c:pt idx="105">
                  <c:v>1.1502114024078154</c:v>
                </c:pt>
                <c:pt idx="106">
                  <c:v>1.1438728360176429</c:v>
                </c:pt>
                <c:pt idx="107">
                  <c:v>1.1281105603040282</c:v>
                </c:pt>
                <c:pt idx="108">
                  <c:v>1.1376885267741339</c:v>
                </c:pt>
                <c:pt idx="109">
                  <c:v>1.1522868621992877</c:v>
                </c:pt>
                <c:pt idx="110">
                  <c:v>1.1518871959556594</c:v>
                </c:pt>
                <c:pt idx="111">
                  <c:v>1.1401916995631731</c:v>
                </c:pt>
                <c:pt idx="112">
                  <c:v>1.1306487915354908</c:v>
                </c:pt>
                <c:pt idx="113">
                  <c:v>1.1473646568830251</c:v>
                </c:pt>
                <c:pt idx="114">
                  <c:v>1.1406124008722553</c:v>
                </c:pt>
                <c:pt idx="115">
                  <c:v>1.1492437893969261</c:v>
                </c:pt>
                <c:pt idx="116">
                  <c:v>1.158197715591893</c:v>
                </c:pt>
                <c:pt idx="117">
                  <c:v>1.1421549723388902</c:v>
                </c:pt>
                <c:pt idx="118">
                  <c:v>1.1135893534522061</c:v>
                </c:pt>
                <c:pt idx="119">
                  <c:v>1.1165623093697208</c:v>
                </c:pt>
                <c:pt idx="120">
                  <c:v>1.1030017038403033</c:v>
                </c:pt>
                <c:pt idx="121">
                  <c:v>1.1134771664364509</c:v>
                </c:pt>
                <c:pt idx="122">
                  <c:v>1.1241559679986552</c:v>
                </c:pt>
                <c:pt idx="123">
                  <c:v>1.1311255863524512</c:v>
                </c:pt>
                <c:pt idx="124">
                  <c:v>1.1262734979210358</c:v>
                </c:pt>
                <c:pt idx="125">
                  <c:v>1.132359643525759</c:v>
                </c:pt>
                <c:pt idx="126">
                  <c:v>1.131742614939105</c:v>
                </c:pt>
                <c:pt idx="127">
                  <c:v>1.1326751695075707</c:v>
                </c:pt>
                <c:pt idx="128">
                  <c:v>1.1442304321303629</c:v>
                </c:pt>
                <c:pt idx="129">
                  <c:v>1.1502394491617542</c:v>
                </c:pt>
                <c:pt idx="130">
                  <c:v>1.1585553117046132</c:v>
                </c:pt>
                <c:pt idx="131">
                  <c:v>1.1587656623591545</c:v>
                </c:pt>
                <c:pt idx="132">
                  <c:v>1.1744718445648916</c:v>
                </c:pt>
                <c:pt idx="133">
                  <c:v>1.1780968875114837</c:v>
                </c:pt>
                <c:pt idx="134">
                  <c:v>1.1797165875514504</c:v>
                </c:pt>
                <c:pt idx="135">
                  <c:v>1.1753412939369952</c:v>
                </c:pt>
                <c:pt idx="136">
                  <c:v>1.1786017290823827</c:v>
                </c:pt>
                <c:pt idx="137">
                  <c:v>1.184533617540442</c:v>
                </c:pt>
                <c:pt idx="138">
                  <c:v>1.1864407968082815</c:v>
                </c:pt>
                <c:pt idx="139">
                  <c:v>1.1888528176470199</c:v>
                </c:pt>
                <c:pt idx="140">
                  <c:v>1.186651147462823</c:v>
                </c:pt>
                <c:pt idx="141">
                  <c:v>1.1821286083901887</c:v>
                </c:pt>
                <c:pt idx="142">
                  <c:v>1.185150646127096</c:v>
                </c:pt>
                <c:pt idx="143">
                  <c:v>1.1861322825149545</c:v>
                </c:pt>
                <c:pt idx="144">
                  <c:v>1.1817008953926216</c:v>
                </c:pt>
                <c:pt idx="145">
                  <c:v>1.1821426317671582</c:v>
                </c:pt>
                <c:pt idx="146">
                  <c:v>1.1819813629320099</c:v>
                </c:pt>
                <c:pt idx="147">
                  <c:v>1.1968040723886739</c:v>
                </c:pt>
                <c:pt idx="148">
                  <c:v>1.1987673451643912</c:v>
                </c:pt>
                <c:pt idx="149">
                  <c:v>1.196993387977761</c:v>
                </c:pt>
                <c:pt idx="150">
                  <c:v>1.190142968328205</c:v>
                </c:pt>
                <c:pt idx="151">
                  <c:v>1.1856134175670863</c:v>
                </c:pt>
                <c:pt idx="152">
                  <c:v>1.1902200969015369</c:v>
                </c:pt>
                <c:pt idx="153">
                  <c:v>1.1859710136798063</c:v>
                </c:pt>
                <c:pt idx="154">
                  <c:v>1.1846037344252889</c:v>
                </c:pt>
                <c:pt idx="155">
                  <c:v>1.1878922163246151</c:v>
                </c:pt>
                <c:pt idx="156">
                  <c:v>1.1817429655235296</c:v>
                </c:pt>
                <c:pt idx="157">
                  <c:v>1.1648658313408469</c:v>
                </c:pt>
                <c:pt idx="158">
                  <c:v>1.1610164143627444</c:v>
                </c:pt>
                <c:pt idx="159">
                  <c:v>1.1541659947131886</c:v>
                </c:pt>
                <c:pt idx="160">
                  <c:v>1.1585763467700674</c:v>
                </c:pt>
                <c:pt idx="161">
                  <c:v>1.1518801842671751</c:v>
                </c:pt>
                <c:pt idx="162">
                  <c:v>1.1618087351615158</c:v>
                </c:pt>
                <c:pt idx="163">
                  <c:v>1.1663943794305123</c:v>
                </c:pt>
                <c:pt idx="164">
                  <c:v>1.1616825247687912</c:v>
                </c:pt>
                <c:pt idx="165">
                  <c:v>1.1432417840540197</c:v>
                </c:pt>
                <c:pt idx="166">
                  <c:v>1.146383020495167</c:v>
                </c:pt>
                <c:pt idx="167">
                  <c:v>1.148633772498757</c:v>
                </c:pt>
                <c:pt idx="168">
                  <c:v>1.144987694486711</c:v>
                </c:pt>
                <c:pt idx="169">
                  <c:v>1.1497556426563096</c:v>
                </c:pt>
                <c:pt idx="170">
                  <c:v>1.1590882000294505</c:v>
                </c:pt>
                <c:pt idx="171">
                  <c:v>1.1604905377263912</c:v>
                </c:pt>
                <c:pt idx="172">
                  <c:v>1.1605536429227536</c:v>
                </c:pt>
                <c:pt idx="173">
                  <c:v>1.1721509756764541</c:v>
                </c:pt>
                <c:pt idx="174">
                  <c:v>1.1807613291356704</c:v>
                </c:pt>
                <c:pt idx="175">
                  <c:v>1.1843653370168084</c:v>
                </c:pt>
                <c:pt idx="176">
                  <c:v>1.1803616628920424</c:v>
                </c:pt>
                <c:pt idx="177">
                  <c:v>1.1835660045295522</c:v>
                </c:pt>
                <c:pt idx="178">
                  <c:v>1.1903042371633528</c:v>
                </c:pt>
                <c:pt idx="179">
                  <c:v>1.1953246061184009</c:v>
                </c:pt>
                <c:pt idx="180">
                  <c:v>1.2098808714126463</c:v>
                </c:pt>
                <c:pt idx="181">
                  <c:v>1.2076511544745103</c:v>
                </c:pt>
                <c:pt idx="182">
                  <c:v>1.1989356256880235</c:v>
                </c:pt>
                <c:pt idx="183">
                  <c:v>1.1932771930808672</c:v>
                </c:pt>
                <c:pt idx="184">
                  <c:v>1.1901780267706281</c:v>
                </c:pt>
                <c:pt idx="185">
                  <c:v>1.1869175916252408</c:v>
                </c:pt>
                <c:pt idx="186">
                  <c:v>1.1910544878312164</c:v>
                </c:pt>
                <c:pt idx="187">
                  <c:v>1.1862023993998012</c:v>
                </c:pt>
                <c:pt idx="188">
                  <c:v>1.1790504771454031</c:v>
                </c:pt>
                <c:pt idx="189">
                  <c:v>1.18848119815733</c:v>
                </c:pt>
                <c:pt idx="190">
                  <c:v>1.1876888773585583</c:v>
                </c:pt>
                <c:pt idx="191">
                  <c:v>1.1770240991733236</c:v>
                </c:pt>
                <c:pt idx="192">
                  <c:v>1.185325938339213</c:v>
                </c:pt>
                <c:pt idx="193">
                  <c:v>1.1752431302982085</c:v>
                </c:pt>
                <c:pt idx="194">
                  <c:v>1.1607499702003254</c:v>
                </c:pt>
                <c:pt idx="195">
                  <c:v>1.1614160806063722</c:v>
                </c:pt>
                <c:pt idx="196">
                  <c:v>1.186770346167062</c:v>
                </c:pt>
                <c:pt idx="197">
                  <c:v>1.1942307827147871</c:v>
                </c:pt>
                <c:pt idx="198">
                  <c:v>1.1990968945231719</c:v>
                </c:pt>
                <c:pt idx="199">
                  <c:v>1.1906267748336492</c:v>
                </c:pt>
                <c:pt idx="200">
                  <c:v>1.2070902193957342</c:v>
                </c:pt>
                <c:pt idx="201">
                  <c:v>1.2152307897264756</c:v>
                </c:pt>
                <c:pt idx="202">
                  <c:v>1.2231890561566146</c:v>
                </c:pt>
                <c:pt idx="203">
                  <c:v>1.22330124317237</c:v>
                </c:pt>
                <c:pt idx="204">
                  <c:v>1.2303199433455587</c:v>
                </c:pt>
                <c:pt idx="205">
                  <c:v>1.2245072535917392</c:v>
                </c:pt>
                <c:pt idx="206">
                  <c:v>1.2284969043395355</c:v>
                </c:pt>
                <c:pt idx="207">
                  <c:v>1.2338959044727575</c:v>
                </c:pt>
                <c:pt idx="208">
                  <c:v>1.2355366395781782</c:v>
                </c:pt>
                <c:pt idx="209">
                  <c:v>1.242436141047127</c:v>
                </c:pt>
                <c:pt idx="210">
                  <c:v>1.2363780421963426</c:v>
                </c:pt>
                <c:pt idx="211">
                  <c:v>1.231631129092198</c:v>
                </c:pt>
                <c:pt idx="212">
                  <c:v>1.2352070902193972</c:v>
                </c:pt>
                <c:pt idx="213">
                  <c:v>1.239617442276276</c:v>
                </c:pt>
                <c:pt idx="214">
                  <c:v>1.2361396447878628</c:v>
                </c:pt>
                <c:pt idx="215">
                  <c:v>1.2414124345283601</c:v>
                </c:pt>
                <c:pt idx="216">
                  <c:v>1.2250471536050611</c:v>
                </c:pt>
                <c:pt idx="217">
                  <c:v>1.2414965747901765</c:v>
                </c:pt>
                <c:pt idx="218">
                  <c:v>1.2423940709162189</c:v>
                </c:pt>
                <c:pt idx="219">
                  <c:v>1.241489563101692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[social.xlsx]Sheet1!$H$5</c:f>
              <c:strCache>
                <c:ptCount val="1"/>
                <c:pt idx="0">
                  <c:v>LinkedIn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[social.xlsx]Sheet1!$F$6:$F$225</c:f>
              <c:numCache>
                <c:formatCode>m/d/yyyy</c:formatCode>
                <c:ptCount val="220"/>
                <c:pt idx="0">
                  <c:v>41274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41296</c:v>
                </c:pt>
                <c:pt idx="15">
                  <c:v>41297</c:v>
                </c:pt>
                <c:pt idx="16">
                  <c:v>41298</c:v>
                </c:pt>
                <c:pt idx="17">
                  <c:v>41299</c:v>
                </c:pt>
                <c:pt idx="18">
                  <c:v>41302</c:v>
                </c:pt>
                <c:pt idx="19">
                  <c:v>41303</c:v>
                </c:pt>
                <c:pt idx="20">
                  <c:v>41304</c:v>
                </c:pt>
                <c:pt idx="21">
                  <c:v>41305</c:v>
                </c:pt>
                <c:pt idx="22">
                  <c:v>41306</c:v>
                </c:pt>
                <c:pt idx="23">
                  <c:v>41309</c:v>
                </c:pt>
                <c:pt idx="24">
                  <c:v>41310</c:v>
                </c:pt>
                <c:pt idx="25">
                  <c:v>41311</c:v>
                </c:pt>
                <c:pt idx="26">
                  <c:v>41312</c:v>
                </c:pt>
                <c:pt idx="27">
                  <c:v>41313</c:v>
                </c:pt>
                <c:pt idx="28">
                  <c:v>41316</c:v>
                </c:pt>
                <c:pt idx="29">
                  <c:v>41317</c:v>
                </c:pt>
                <c:pt idx="30">
                  <c:v>41318</c:v>
                </c:pt>
                <c:pt idx="31">
                  <c:v>41319</c:v>
                </c:pt>
                <c:pt idx="32">
                  <c:v>41320</c:v>
                </c:pt>
                <c:pt idx="33">
                  <c:v>41324</c:v>
                </c:pt>
                <c:pt idx="34">
                  <c:v>41325</c:v>
                </c:pt>
                <c:pt idx="35">
                  <c:v>41326</c:v>
                </c:pt>
                <c:pt idx="36">
                  <c:v>41327</c:v>
                </c:pt>
                <c:pt idx="37">
                  <c:v>41330</c:v>
                </c:pt>
                <c:pt idx="38">
                  <c:v>41331</c:v>
                </c:pt>
                <c:pt idx="39">
                  <c:v>41332</c:v>
                </c:pt>
                <c:pt idx="40">
                  <c:v>41333</c:v>
                </c:pt>
                <c:pt idx="41">
                  <c:v>41334</c:v>
                </c:pt>
                <c:pt idx="42">
                  <c:v>41337</c:v>
                </c:pt>
                <c:pt idx="43">
                  <c:v>41338</c:v>
                </c:pt>
                <c:pt idx="44">
                  <c:v>41339</c:v>
                </c:pt>
                <c:pt idx="45">
                  <c:v>41340</c:v>
                </c:pt>
                <c:pt idx="46">
                  <c:v>41341</c:v>
                </c:pt>
                <c:pt idx="47">
                  <c:v>41344</c:v>
                </c:pt>
                <c:pt idx="48">
                  <c:v>41345</c:v>
                </c:pt>
                <c:pt idx="49">
                  <c:v>41346</c:v>
                </c:pt>
                <c:pt idx="50">
                  <c:v>41347</c:v>
                </c:pt>
                <c:pt idx="51">
                  <c:v>41348</c:v>
                </c:pt>
                <c:pt idx="52">
                  <c:v>41351</c:v>
                </c:pt>
                <c:pt idx="53">
                  <c:v>41352</c:v>
                </c:pt>
                <c:pt idx="54">
                  <c:v>41353</c:v>
                </c:pt>
                <c:pt idx="55">
                  <c:v>41354</c:v>
                </c:pt>
                <c:pt idx="56">
                  <c:v>41355</c:v>
                </c:pt>
                <c:pt idx="57">
                  <c:v>41358</c:v>
                </c:pt>
                <c:pt idx="58">
                  <c:v>41359</c:v>
                </c:pt>
                <c:pt idx="59">
                  <c:v>41360</c:v>
                </c:pt>
                <c:pt idx="60">
                  <c:v>41361</c:v>
                </c:pt>
                <c:pt idx="61">
                  <c:v>41365</c:v>
                </c:pt>
                <c:pt idx="62">
                  <c:v>41366</c:v>
                </c:pt>
                <c:pt idx="63">
                  <c:v>41367</c:v>
                </c:pt>
                <c:pt idx="64">
                  <c:v>41368</c:v>
                </c:pt>
                <c:pt idx="65">
                  <c:v>41369</c:v>
                </c:pt>
                <c:pt idx="66">
                  <c:v>41372</c:v>
                </c:pt>
                <c:pt idx="67">
                  <c:v>41373</c:v>
                </c:pt>
                <c:pt idx="68">
                  <c:v>41374</c:v>
                </c:pt>
                <c:pt idx="69">
                  <c:v>41375</c:v>
                </c:pt>
                <c:pt idx="70">
                  <c:v>41376</c:v>
                </c:pt>
                <c:pt idx="71">
                  <c:v>41379</c:v>
                </c:pt>
                <c:pt idx="72">
                  <c:v>41380</c:v>
                </c:pt>
                <c:pt idx="73">
                  <c:v>41381</c:v>
                </c:pt>
                <c:pt idx="74">
                  <c:v>41382</c:v>
                </c:pt>
                <c:pt idx="75">
                  <c:v>41383</c:v>
                </c:pt>
                <c:pt idx="76">
                  <c:v>41386</c:v>
                </c:pt>
                <c:pt idx="77">
                  <c:v>41387</c:v>
                </c:pt>
                <c:pt idx="78">
                  <c:v>41388</c:v>
                </c:pt>
                <c:pt idx="79">
                  <c:v>41389</c:v>
                </c:pt>
                <c:pt idx="80">
                  <c:v>41390</c:v>
                </c:pt>
                <c:pt idx="81">
                  <c:v>41393</c:v>
                </c:pt>
                <c:pt idx="82">
                  <c:v>41394</c:v>
                </c:pt>
                <c:pt idx="83">
                  <c:v>41395</c:v>
                </c:pt>
                <c:pt idx="84">
                  <c:v>41396</c:v>
                </c:pt>
                <c:pt idx="85">
                  <c:v>41397</c:v>
                </c:pt>
                <c:pt idx="86">
                  <c:v>41400</c:v>
                </c:pt>
                <c:pt idx="87">
                  <c:v>41401</c:v>
                </c:pt>
                <c:pt idx="88">
                  <c:v>41402</c:v>
                </c:pt>
                <c:pt idx="89">
                  <c:v>41403</c:v>
                </c:pt>
                <c:pt idx="90">
                  <c:v>41404</c:v>
                </c:pt>
                <c:pt idx="91">
                  <c:v>41407</c:v>
                </c:pt>
                <c:pt idx="92">
                  <c:v>41408</c:v>
                </c:pt>
                <c:pt idx="93">
                  <c:v>41409</c:v>
                </c:pt>
                <c:pt idx="94">
                  <c:v>41410</c:v>
                </c:pt>
                <c:pt idx="95">
                  <c:v>41411</c:v>
                </c:pt>
                <c:pt idx="96">
                  <c:v>41414</c:v>
                </c:pt>
                <c:pt idx="97">
                  <c:v>41415</c:v>
                </c:pt>
                <c:pt idx="98">
                  <c:v>41416</c:v>
                </c:pt>
                <c:pt idx="99">
                  <c:v>41417</c:v>
                </c:pt>
                <c:pt idx="100">
                  <c:v>41418</c:v>
                </c:pt>
                <c:pt idx="101">
                  <c:v>41422</c:v>
                </c:pt>
                <c:pt idx="102">
                  <c:v>41423</c:v>
                </c:pt>
                <c:pt idx="103">
                  <c:v>41424</c:v>
                </c:pt>
                <c:pt idx="104">
                  <c:v>41425</c:v>
                </c:pt>
                <c:pt idx="105">
                  <c:v>41428</c:v>
                </c:pt>
                <c:pt idx="106">
                  <c:v>41429</c:v>
                </c:pt>
                <c:pt idx="107">
                  <c:v>41430</c:v>
                </c:pt>
                <c:pt idx="108">
                  <c:v>41431</c:v>
                </c:pt>
                <c:pt idx="109">
                  <c:v>41432</c:v>
                </c:pt>
                <c:pt idx="110">
                  <c:v>41435</c:v>
                </c:pt>
                <c:pt idx="111">
                  <c:v>41436</c:v>
                </c:pt>
                <c:pt idx="112">
                  <c:v>41437</c:v>
                </c:pt>
                <c:pt idx="113">
                  <c:v>41438</c:v>
                </c:pt>
                <c:pt idx="114">
                  <c:v>41439</c:v>
                </c:pt>
                <c:pt idx="115">
                  <c:v>41442</c:v>
                </c:pt>
                <c:pt idx="116">
                  <c:v>41443</c:v>
                </c:pt>
                <c:pt idx="117">
                  <c:v>41444</c:v>
                </c:pt>
                <c:pt idx="118">
                  <c:v>41445</c:v>
                </c:pt>
                <c:pt idx="119">
                  <c:v>41446</c:v>
                </c:pt>
                <c:pt idx="120">
                  <c:v>41449</c:v>
                </c:pt>
                <c:pt idx="121">
                  <c:v>41450</c:v>
                </c:pt>
                <c:pt idx="122">
                  <c:v>41451</c:v>
                </c:pt>
                <c:pt idx="123">
                  <c:v>41452</c:v>
                </c:pt>
                <c:pt idx="124">
                  <c:v>41453</c:v>
                </c:pt>
                <c:pt idx="125">
                  <c:v>41456</c:v>
                </c:pt>
                <c:pt idx="126">
                  <c:v>41457</c:v>
                </c:pt>
                <c:pt idx="127">
                  <c:v>41458</c:v>
                </c:pt>
                <c:pt idx="128">
                  <c:v>41460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41470</c:v>
                </c:pt>
                <c:pt idx="135">
                  <c:v>41471</c:v>
                </c:pt>
                <c:pt idx="136">
                  <c:v>41472</c:v>
                </c:pt>
                <c:pt idx="137">
                  <c:v>41473</c:v>
                </c:pt>
                <c:pt idx="138">
                  <c:v>41474</c:v>
                </c:pt>
                <c:pt idx="139">
                  <c:v>41477</c:v>
                </c:pt>
                <c:pt idx="140">
                  <c:v>41478</c:v>
                </c:pt>
                <c:pt idx="141">
                  <c:v>41479</c:v>
                </c:pt>
                <c:pt idx="142">
                  <c:v>41480</c:v>
                </c:pt>
                <c:pt idx="143">
                  <c:v>41481</c:v>
                </c:pt>
                <c:pt idx="144">
                  <c:v>41484</c:v>
                </c:pt>
                <c:pt idx="145">
                  <c:v>41485</c:v>
                </c:pt>
                <c:pt idx="146">
                  <c:v>41486</c:v>
                </c:pt>
                <c:pt idx="147">
                  <c:v>41487</c:v>
                </c:pt>
                <c:pt idx="148">
                  <c:v>41488</c:v>
                </c:pt>
                <c:pt idx="149">
                  <c:v>41491</c:v>
                </c:pt>
                <c:pt idx="150">
                  <c:v>41492</c:v>
                </c:pt>
                <c:pt idx="151">
                  <c:v>41493</c:v>
                </c:pt>
                <c:pt idx="152">
                  <c:v>41494</c:v>
                </c:pt>
                <c:pt idx="153">
                  <c:v>41495</c:v>
                </c:pt>
                <c:pt idx="154">
                  <c:v>41498</c:v>
                </c:pt>
                <c:pt idx="155">
                  <c:v>41499</c:v>
                </c:pt>
                <c:pt idx="156">
                  <c:v>41500</c:v>
                </c:pt>
                <c:pt idx="157">
                  <c:v>41501</c:v>
                </c:pt>
                <c:pt idx="158">
                  <c:v>41502</c:v>
                </c:pt>
                <c:pt idx="159">
                  <c:v>41505</c:v>
                </c:pt>
                <c:pt idx="160">
                  <c:v>41506</c:v>
                </c:pt>
                <c:pt idx="161">
                  <c:v>41507</c:v>
                </c:pt>
                <c:pt idx="162">
                  <c:v>41508</c:v>
                </c:pt>
                <c:pt idx="163">
                  <c:v>41509</c:v>
                </c:pt>
                <c:pt idx="164">
                  <c:v>41512</c:v>
                </c:pt>
                <c:pt idx="165">
                  <c:v>41513</c:v>
                </c:pt>
                <c:pt idx="166">
                  <c:v>41514</c:v>
                </c:pt>
                <c:pt idx="167">
                  <c:v>41515</c:v>
                </c:pt>
                <c:pt idx="168">
                  <c:v>41516</c:v>
                </c:pt>
                <c:pt idx="169">
                  <c:v>41520</c:v>
                </c:pt>
                <c:pt idx="170">
                  <c:v>41521</c:v>
                </c:pt>
                <c:pt idx="171">
                  <c:v>41522</c:v>
                </c:pt>
                <c:pt idx="172">
                  <c:v>41523</c:v>
                </c:pt>
                <c:pt idx="173">
                  <c:v>41526</c:v>
                </c:pt>
                <c:pt idx="174">
                  <c:v>41527</c:v>
                </c:pt>
                <c:pt idx="175">
                  <c:v>41528</c:v>
                </c:pt>
                <c:pt idx="176">
                  <c:v>41529</c:v>
                </c:pt>
                <c:pt idx="177">
                  <c:v>41530</c:v>
                </c:pt>
                <c:pt idx="178">
                  <c:v>41533</c:v>
                </c:pt>
                <c:pt idx="179">
                  <c:v>41534</c:v>
                </c:pt>
                <c:pt idx="180">
                  <c:v>41535</c:v>
                </c:pt>
                <c:pt idx="181">
                  <c:v>41536</c:v>
                </c:pt>
                <c:pt idx="182">
                  <c:v>41537</c:v>
                </c:pt>
                <c:pt idx="183">
                  <c:v>41540</c:v>
                </c:pt>
                <c:pt idx="184">
                  <c:v>41541</c:v>
                </c:pt>
                <c:pt idx="185">
                  <c:v>41542</c:v>
                </c:pt>
                <c:pt idx="186">
                  <c:v>41543</c:v>
                </c:pt>
                <c:pt idx="187">
                  <c:v>41544</c:v>
                </c:pt>
                <c:pt idx="188">
                  <c:v>41547</c:v>
                </c:pt>
                <c:pt idx="189">
                  <c:v>41548</c:v>
                </c:pt>
                <c:pt idx="190">
                  <c:v>41549</c:v>
                </c:pt>
                <c:pt idx="191">
                  <c:v>41550</c:v>
                </c:pt>
                <c:pt idx="192">
                  <c:v>41551</c:v>
                </c:pt>
                <c:pt idx="193">
                  <c:v>41554</c:v>
                </c:pt>
                <c:pt idx="194">
                  <c:v>41555</c:v>
                </c:pt>
                <c:pt idx="195">
                  <c:v>41556</c:v>
                </c:pt>
                <c:pt idx="196">
                  <c:v>41557</c:v>
                </c:pt>
                <c:pt idx="197">
                  <c:v>41558</c:v>
                </c:pt>
                <c:pt idx="198">
                  <c:v>41561</c:v>
                </c:pt>
                <c:pt idx="199">
                  <c:v>41562</c:v>
                </c:pt>
                <c:pt idx="200">
                  <c:v>41563</c:v>
                </c:pt>
                <c:pt idx="201">
                  <c:v>41564</c:v>
                </c:pt>
                <c:pt idx="202">
                  <c:v>41565</c:v>
                </c:pt>
                <c:pt idx="203">
                  <c:v>41568</c:v>
                </c:pt>
                <c:pt idx="204">
                  <c:v>41569</c:v>
                </c:pt>
                <c:pt idx="205">
                  <c:v>41570</c:v>
                </c:pt>
                <c:pt idx="206">
                  <c:v>41571</c:v>
                </c:pt>
                <c:pt idx="207">
                  <c:v>41572</c:v>
                </c:pt>
                <c:pt idx="208">
                  <c:v>41575</c:v>
                </c:pt>
                <c:pt idx="209">
                  <c:v>41576</c:v>
                </c:pt>
                <c:pt idx="210">
                  <c:v>41577</c:v>
                </c:pt>
                <c:pt idx="211">
                  <c:v>41578</c:v>
                </c:pt>
                <c:pt idx="212">
                  <c:v>41579</c:v>
                </c:pt>
                <c:pt idx="213">
                  <c:v>41582</c:v>
                </c:pt>
                <c:pt idx="214">
                  <c:v>41583</c:v>
                </c:pt>
                <c:pt idx="215">
                  <c:v>41584</c:v>
                </c:pt>
                <c:pt idx="216">
                  <c:v>41585</c:v>
                </c:pt>
                <c:pt idx="217">
                  <c:v>41586</c:v>
                </c:pt>
                <c:pt idx="218">
                  <c:v>41589</c:v>
                </c:pt>
                <c:pt idx="219">
                  <c:v>41590</c:v>
                </c:pt>
              </c:numCache>
            </c:numRef>
          </c:cat>
          <c:val>
            <c:numRef>
              <c:f>[social.xlsx]Sheet1!$H$6:$H$225</c:f>
              <c:numCache>
                <c:formatCode>General</c:formatCode>
                <c:ptCount val="220"/>
                <c:pt idx="0">
                  <c:v>1</c:v>
                </c:pt>
                <c:pt idx="1">
                  <c:v>0.98110085350984155</c:v>
                </c:pt>
                <c:pt idx="2">
                  <c:v>0.97935899669047211</c:v>
                </c:pt>
                <c:pt idx="3">
                  <c:v>0.98545549555826528</c:v>
                </c:pt>
                <c:pt idx="4">
                  <c:v>0.98414910294373814</c:v>
                </c:pt>
                <c:pt idx="5">
                  <c:v>0.96821111304650775</c:v>
                </c:pt>
                <c:pt idx="6">
                  <c:v>0.98989723044765732</c:v>
                </c:pt>
                <c:pt idx="7">
                  <c:v>1.0280438947918482</c:v>
                </c:pt>
                <c:pt idx="8">
                  <c:v>1.0276955234279743</c:v>
                </c:pt>
                <c:pt idx="9">
                  <c:v>1.0235150670614876</c:v>
                </c:pt>
                <c:pt idx="10">
                  <c:v>1.0269116878592581</c:v>
                </c:pt>
                <c:pt idx="11">
                  <c:v>1.0284793589966907</c:v>
                </c:pt>
                <c:pt idx="12">
                  <c:v>1.0391917784358127</c:v>
                </c:pt>
                <c:pt idx="13">
                  <c:v>1.0365789932067586</c:v>
                </c:pt>
                <c:pt idx="14">
                  <c:v>1.0389304999129074</c:v>
                </c:pt>
                <c:pt idx="15">
                  <c:v>1.0473785054868494</c:v>
                </c:pt>
                <c:pt idx="16">
                  <c:v>1.0557394182198225</c:v>
                </c:pt>
                <c:pt idx="17">
                  <c:v>1.0780351855077517</c:v>
                </c:pt>
                <c:pt idx="18">
                  <c:v>1.1078209371189693</c:v>
                </c:pt>
                <c:pt idx="19">
                  <c:v>1.0845671485803872</c:v>
                </c:pt>
                <c:pt idx="20">
                  <c:v>1.0752482145967606</c:v>
                </c:pt>
                <c:pt idx="21">
                  <c:v>1.0781222783487201</c:v>
                </c:pt>
                <c:pt idx="22">
                  <c:v>1.0783835568716253</c:v>
                </c:pt>
                <c:pt idx="23">
                  <c:v>1.0738547291412648</c:v>
                </c:pt>
                <c:pt idx="24">
                  <c:v>1.0838704058526392</c:v>
                </c:pt>
                <c:pt idx="25">
                  <c:v>1.0953666608604775</c:v>
                </c:pt>
                <c:pt idx="26">
                  <c:v>1.0807350635777742</c:v>
                </c:pt>
                <c:pt idx="27">
                  <c:v>1.3105730708935728</c:v>
                </c:pt>
                <c:pt idx="28">
                  <c:v>1.3535098414910298</c:v>
                </c:pt>
                <c:pt idx="29">
                  <c:v>1.3499390350113225</c:v>
                </c:pt>
                <c:pt idx="30">
                  <c:v>1.3735411949137788</c:v>
                </c:pt>
                <c:pt idx="31">
                  <c:v>1.4051558961853343</c:v>
                </c:pt>
                <c:pt idx="32">
                  <c:v>1.4166521511931724</c:v>
                </c:pt>
                <c:pt idx="33">
                  <c:v>1.4001045114091628</c:v>
                </c:pt>
                <c:pt idx="34">
                  <c:v>1.3768507228705809</c:v>
                </c:pt>
                <c:pt idx="35">
                  <c:v>1.3704929454798824</c:v>
                </c:pt>
                <c:pt idx="36">
                  <c:v>1.3973175404981717</c:v>
                </c:pt>
                <c:pt idx="37">
                  <c:v>1.3590837833130125</c:v>
                </c:pt>
                <c:pt idx="38">
                  <c:v>1.3740637519595897</c:v>
                </c:pt>
                <c:pt idx="39">
                  <c:v>1.4679498345236031</c:v>
                </c:pt>
                <c:pt idx="40">
                  <c:v>1.4647273994077694</c:v>
                </c:pt>
                <c:pt idx="41">
                  <c:v>1.4845845671485811</c:v>
                </c:pt>
                <c:pt idx="42">
                  <c:v>1.5493816408291248</c:v>
                </c:pt>
                <c:pt idx="43">
                  <c:v>1.5327469082041465</c:v>
                </c:pt>
                <c:pt idx="44">
                  <c:v>1.5123671834175239</c:v>
                </c:pt>
                <c:pt idx="45">
                  <c:v>1.5272600592231327</c:v>
                </c:pt>
                <c:pt idx="46">
                  <c:v>1.5403239853684036</c:v>
                </c:pt>
                <c:pt idx="47">
                  <c:v>1.5422400278697102</c:v>
                </c:pt>
                <c:pt idx="48">
                  <c:v>1.5328340010451149</c:v>
                </c:pt>
                <c:pt idx="49">
                  <c:v>1.5613133600418054</c:v>
                </c:pt>
                <c:pt idx="50">
                  <c:v>1.5663647448179767</c:v>
                </c:pt>
                <c:pt idx="51">
                  <c:v>1.5458979271903859</c:v>
                </c:pt>
                <c:pt idx="52">
                  <c:v>1.5178540323985377</c:v>
                </c:pt>
                <c:pt idx="53">
                  <c:v>1.5072287058003841</c:v>
                </c:pt>
                <c:pt idx="54">
                  <c:v>1.5211635603553397</c:v>
                </c:pt>
                <c:pt idx="55">
                  <c:v>1.5244730883121416</c:v>
                </c:pt>
                <c:pt idx="56">
                  <c:v>1.5805608778958378</c:v>
                </c:pt>
                <c:pt idx="57">
                  <c:v>1.5313534227486509</c:v>
                </c:pt>
                <c:pt idx="58">
                  <c:v>1.5332694652499572</c:v>
                </c:pt>
                <c:pt idx="59">
                  <c:v>1.5492074551471875</c:v>
                </c:pt>
                <c:pt idx="60">
                  <c:v>1.5333565580909256</c:v>
                </c:pt>
                <c:pt idx="61">
                  <c:v>1.51201881205365</c:v>
                </c:pt>
                <c:pt idx="62">
                  <c:v>1.5039191778435819</c:v>
                </c:pt>
                <c:pt idx="63">
                  <c:v>1.457150322243512</c:v>
                </c:pt>
                <c:pt idx="64">
                  <c:v>1.5041804563664871</c:v>
                </c:pt>
                <c:pt idx="65">
                  <c:v>1.5047030134122981</c:v>
                </c:pt>
                <c:pt idx="66">
                  <c:v>1.4990419787493472</c:v>
                </c:pt>
                <c:pt idx="67">
                  <c:v>1.4986065145445047</c:v>
                </c:pt>
                <c:pt idx="68">
                  <c:v>1.5442431632119844</c:v>
                </c:pt>
                <c:pt idx="69">
                  <c:v>1.5692388085699358</c:v>
                </c:pt>
                <c:pt idx="70">
                  <c:v>1.6146141787145096</c:v>
                </c:pt>
                <c:pt idx="71">
                  <c:v>1.5273471520641004</c:v>
                </c:pt>
                <c:pt idx="72">
                  <c:v>1.5891830691517157</c:v>
                </c:pt>
                <c:pt idx="73">
                  <c:v>1.5674098589095975</c:v>
                </c:pt>
                <c:pt idx="74">
                  <c:v>1.5137606688730185</c:v>
                </c:pt>
                <c:pt idx="75">
                  <c:v>1.5236892527434243</c:v>
                </c:pt>
                <c:pt idx="76">
                  <c:v>1.5434593276432675</c:v>
                </c:pt>
                <c:pt idx="77">
                  <c:v>1.6208848632642396</c:v>
                </c:pt>
                <c:pt idx="78">
                  <c:v>1.6343842536143527</c:v>
                </c:pt>
                <c:pt idx="79">
                  <c:v>1.6362132032746906</c:v>
                </c:pt>
                <c:pt idx="80">
                  <c:v>1.6352551820240373</c:v>
                </c:pt>
                <c:pt idx="81">
                  <c:v>1.6407420310050511</c:v>
                </c:pt>
                <c:pt idx="82">
                  <c:v>1.672966382163386</c:v>
                </c:pt>
                <c:pt idx="83">
                  <c:v>1.6967427277477789</c:v>
                </c:pt>
                <c:pt idx="84">
                  <c:v>1.7564013238111824</c:v>
                </c:pt>
                <c:pt idx="85">
                  <c:v>1.5292631945654065</c:v>
                </c:pt>
                <c:pt idx="86">
                  <c:v>1.5408465424142133</c:v>
                </c:pt>
                <c:pt idx="87">
                  <c:v>1.5733321720954536</c:v>
                </c:pt>
                <c:pt idx="88">
                  <c:v>1.5428496777564884</c:v>
                </c:pt>
                <c:pt idx="89">
                  <c:v>1.5449399059397315</c:v>
                </c:pt>
                <c:pt idx="90">
                  <c:v>1.5134993903501133</c:v>
                </c:pt>
                <c:pt idx="91">
                  <c:v>1.5243859954711725</c:v>
                </c:pt>
                <c:pt idx="92">
                  <c:v>1.6059919874586313</c:v>
                </c:pt>
                <c:pt idx="93">
                  <c:v>1.6095627939383383</c:v>
                </c:pt>
                <c:pt idx="94">
                  <c:v>1.5795157638042154</c:v>
                </c:pt>
                <c:pt idx="95">
                  <c:v>1.588137955060094</c:v>
                </c:pt>
                <c:pt idx="96">
                  <c:v>1.5877895836962204</c:v>
                </c:pt>
                <c:pt idx="97">
                  <c:v>1.6052081518899148</c:v>
                </c:pt>
                <c:pt idx="98">
                  <c:v>1.541107820937119</c:v>
                </c:pt>
                <c:pt idx="99">
                  <c:v>1.5357080647970738</c:v>
                </c:pt>
                <c:pt idx="100">
                  <c:v>1.5136735760320503</c:v>
                </c:pt>
                <c:pt idx="101">
                  <c:v>1.4733495906636473</c:v>
                </c:pt>
                <c:pt idx="102">
                  <c:v>1.4633339139522732</c:v>
                </c:pt>
                <c:pt idx="103">
                  <c:v>1.47491726180108</c:v>
                </c:pt>
                <c:pt idx="104">
                  <c:v>1.4590663647448181</c:v>
                </c:pt>
                <c:pt idx="105">
                  <c:v>1.4380769900714163</c:v>
                </c:pt>
                <c:pt idx="106">
                  <c:v>1.4149102943738026</c:v>
                </c:pt>
                <c:pt idx="107">
                  <c:v>1.4238808569935553</c:v>
                </c:pt>
                <c:pt idx="108">
                  <c:v>1.4821459676014634</c:v>
                </c:pt>
                <c:pt idx="109">
                  <c:v>1.486674795331824</c:v>
                </c:pt>
                <c:pt idx="110">
                  <c:v>1.5161992684201362</c:v>
                </c:pt>
                <c:pt idx="111">
                  <c:v>1.4665563490681068</c:v>
                </c:pt>
                <c:pt idx="112">
                  <c:v>1.455495558265111</c:v>
                </c:pt>
                <c:pt idx="113">
                  <c:v>1.4981710503396626</c:v>
                </c:pt>
                <c:pt idx="114">
                  <c:v>1.5523427974220525</c:v>
                </c:pt>
                <c:pt idx="115">
                  <c:v>1.5466817627591019</c:v>
                </c:pt>
                <c:pt idx="116">
                  <c:v>1.5626197526563321</c:v>
                </c:pt>
                <c:pt idx="117">
                  <c:v>1.5761191430064454</c:v>
                </c:pt>
                <c:pt idx="118">
                  <c:v>1.5263891308134474</c:v>
                </c:pt>
                <c:pt idx="119">
                  <c:v>1.497561400452883</c:v>
                </c:pt>
                <c:pt idx="120">
                  <c:v>1.50627068454973</c:v>
                </c:pt>
                <c:pt idx="121">
                  <c:v>1.5404110782093714</c:v>
                </c:pt>
                <c:pt idx="122">
                  <c:v>1.5633164953840797</c:v>
                </c:pt>
                <c:pt idx="123">
                  <c:v>1.573157986413517</c:v>
                </c:pt>
                <c:pt idx="124">
                  <c:v>1.552865354467863</c:v>
                </c:pt>
                <c:pt idx="125">
                  <c:v>1.5947570109736984</c:v>
                </c:pt>
                <c:pt idx="126">
                  <c:v>1.5877024908552522</c:v>
                </c:pt>
                <c:pt idx="127">
                  <c:v>1.6389130813447139</c:v>
                </c:pt>
                <c:pt idx="128">
                  <c:v>1.6573767636300303</c:v>
                </c:pt>
                <c:pt idx="129">
                  <c:v>1.676537188643094</c:v>
                </c:pt>
                <c:pt idx="130">
                  <c:v>1.6490158508970567</c:v>
                </c:pt>
                <c:pt idx="131">
                  <c:v>1.6407420310050516</c:v>
                </c:pt>
                <c:pt idx="132">
                  <c:v>1.7119839749172618</c:v>
                </c:pt>
                <c:pt idx="133">
                  <c:v>1.741508448005574</c:v>
                </c:pt>
                <c:pt idx="134">
                  <c:v>1.7314056784532312</c:v>
                </c:pt>
                <c:pt idx="135">
                  <c:v>1.6865528653544679</c:v>
                </c:pt>
                <c:pt idx="136">
                  <c:v>1.7239156941299423</c:v>
                </c:pt>
                <c:pt idx="137">
                  <c:v>1.778087441212332</c:v>
                </c:pt>
                <c:pt idx="138">
                  <c:v>1.7356732276606859</c:v>
                </c:pt>
                <c:pt idx="139">
                  <c:v>1.7160773384427797</c:v>
                </c:pt>
                <c:pt idx="140">
                  <c:v>1.694042849677756</c:v>
                </c:pt>
                <c:pt idx="141">
                  <c:v>1.7209545375370139</c:v>
                </c:pt>
                <c:pt idx="142">
                  <c:v>1.7765197700748994</c:v>
                </c:pt>
                <c:pt idx="143">
                  <c:v>1.8161470127155543</c:v>
                </c:pt>
                <c:pt idx="144">
                  <c:v>1.7741682633687506</c:v>
                </c:pt>
                <c:pt idx="145">
                  <c:v>1.7642396794983446</c:v>
                </c:pt>
                <c:pt idx="146">
                  <c:v>1.7748650060964983</c:v>
                </c:pt>
                <c:pt idx="147">
                  <c:v>1.8550775126284613</c:v>
                </c:pt>
                <c:pt idx="148">
                  <c:v>2.051733147535272</c:v>
                </c:pt>
                <c:pt idx="149">
                  <c:v>2.0348371363873881</c:v>
                </c:pt>
                <c:pt idx="150">
                  <c:v>2.0185507751262839</c:v>
                </c:pt>
                <c:pt idx="151">
                  <c:v>2.028566451837658</c:v>
                </c:pt>
                <c:pt idx="152">
                  <c:v>2.0239505312663288</c:v>
                </c:pt>
                <c:pt idx="153">
                  <c:v>2.027608430587005</c:v>
                </c:pt>
                <c:pt idx="154">
                  <c:v>2.0871799338094399</c:v>
                </c:pt>
                <c:pt idx="155">
                  <c:v>2.1060790802995979</c:v>
                </c:pt>
                <c:pt idx="156">
                  <c:v>2.0582651106079068</c:v>
                </c:pt>
                <c:pt idx="157">
                  <c:v>1.9882424664692551</c:v>
                </c:pt>
                <c:pt idx="158">
                  <c:v>1.9770945828252906</c:v>
                </c:pt>
                <c:pt idx="159">
                  <c:v>2.0074899843232874</c:v>
                </c:pt>
                <c:pt idx="160">
                  <c:v>2.0185507751262834</c:v>
                </c:pt>
                <c:pt idx="161">
                  <c:v>2.0100156767113733</c:v>
                </c:pt>
                <c:pt idx="162">
                  <c:v>2.040149799686465</c:v>
                </c:pt>
                <c:pt idx="163">
                  <c:v>2.0934506183591703</c:v>
                </c:pt>
                <c:pt idx="164">
                  <c:v>2.1110433722348017</c:v>
                </c:pt>
                <c:pt idx="165">
                  <c:v>2.0546943041282</c:v>
                </c:pt>
                <c:pt idx="166">
                  <c:v>2.0804737850548678</c:v>
                </c:pt>
                <c:pt idx="167">
                  <c:v>2.0999825814318061</c:v>
                </c:pt>
                <c:pt idx="168">
                  <c:v>2.0905765546072108</c:v>
                </c:pt>
                <c:pt idx="169">
                  <c:v>2.1436160947570109</c:v>
                </c:pt>
                <c:pt idx="170">
                  <c:v>2.0809092492597108</c:v>
                </c:pt>
                <c:pt idx="171">
                  <c:v>2.1629507054520118</c:v>
                </c:pt>
                <c:pt idx="172">
                  <c:v>2.2053649190036579</c:v>
                </c:pt>
                <c:pt idx="173">
                  <c:v>2.1686988329559309</c:v>
                </c:pt>
                <c:pt idx="174">
                  <c:v>2.1962201707019684</c:v>
                </c:pt>
                <c:pt idx="175">
                  <c:v>2.2307960285664521</c:v>
                </c:pt>
                <c:pt idx="176">
                  <c:v>2.1747082389827561</c:v>
                </c:pt>
                <c:pt idx="177">
                  <c:v>2.1737502177321031</c:v>
                </c:pt>
                <c:pt idx="178">
                  <c:v>2.1337746037275744</c:v>
                </c:pt>
                <c:pt idx="179">
                  <c:v>2.1572025779480932</c:v>
                </c:pt>
                <c:pt idx="180">
                  <c:v>2.1736631248911347</c:v>
                </c:pt>
                <c:pt idx="181">
                  <c:v>2.1691342971607739</c:v>
                </c:pt>
                <c:pt idx="182">
                  <c:v>2.1241943912210424</c:v>
                </c:pt>
                <c:pt idx="183">
                  <c:v>2.0863960982407255</c:v>
                </c:pt>
                <c:pt idx="184">
                  <c:v>2.1407420310050522</c:v>
                </c:pt>
                <c:pt idx="185">
                  <c:v>2.1484932938512462</c:v>
                </c:pt>
                <c:pt idx="186">
                  <c:v>2.2122452534401678</c:v>
                </c:pt>
                <c:pt idx="187">
                  <c:v>2.1487545723741515</c:v>
                </c:pt>
                <c:pt idx="188">
                  <c:v>2.1430064448702324</c:v>
                </c:pt>
                <c:pt idx="189">
                  <c:v>2.1860303083086579</c:v>
                </c:pt>
                <c:pt idx="190">
                  <c:v>2.1876850722870587</c:v>
                </c:pt>
                <c:pt idx="191">
                  <c:v>2.1343842536143534</c:v>
                </c:pt>
                <c:pt idx="192">
                  <c:v>2.1336875108866056</c:v>
                </c:pt>
                <c:pt idx="193">
                  <c:v>2.0659292806131342</c:v>
                </c:pt>
                <c:pt idx="194">
                  <c:v>1.939818846890786</c:v>
                </c:pt>
                <c:pt idx="195">
                  <c:v>1.9319804912036236</c:v>
                </c:pt>
                <c:pt idx="196">
                  <c:v>1.98179759623759</c:v>
                </c:pt>
                <c:pt idx="197">
                  <c:v>1.9736979620275221</c:v>
                </c:pt>
                <c:pt idx="198">
                  <c:v>1.9900714161295947</c:v>
                </c:pt>
                <c:pt idx="199">
                  <c:v>2.0506009406026826</c:v>
                </c:pt>
                <c:pt idx="200">
                  <c:v>2.0808221564187424</c:v>
                </c:pt>
                <c:pt idx="201">
                  <c:v>2.0902281832433376</c:v>
                </c:pt>
                <c:pt idx="202">
                  <c:v>2.179149973872148</c:v>
                </c:pt>
                <c:pt idx="203">
                  <c:v>2.1754920745514719</c:v>
                </c:pt>
                <c:pt idx="204">
                  <c:v>2.133339139522731</c:v>
                </c:pt>
                <c:pt idx="205">
                  <c:v>2.0974568890437206</c:v>
                </c:pt>
                <c:pt idx="206">
                  <c:v>2.1188817279219645</c:v>
                </c:pt>
                <c:pt idx="207">
                  <c:v>2.0963246821111299</c:v>
                </c:pt>
                <c:pt idx="208">
                  <c:v>2.1163560355338786</c:v>
                </c:pt>
                <c:pt idx="209">
                  <c:v>2.1524124716948259</c:v>
                </c:pt>
                <c:pt idx="210">
                  <c:v>1.9518376589444342</c:v>
                </c:pt>
                <c:pt idx="211">
                  <c:v>1.9480055739418212</c:v>
                </c:pt>
                <c:pt idx="212">
                  <c:v>1.9151715728967074</c:v>
                </c:pt>
                <c:pt idx="213">
                  <c:v>1.9484410381466637</c:v>
                </c:pt>
                <c:pt idx="214">
                  <c:v>1.9555826511060783</c:v>
                </c:pt>
                <c:pt idx="215">
                  <c:v>1.9228357429019327</c:v>
                </c:pt>
                <c:pt idx="216">
                  <c:v>1.8417523079602851</c:v>
                </c:pt>
                <c:pt idx="217">
                  <c:v>1.87397665911862</c:v>
                </c:pt>
                <c:pt idx="218">
                  <c:v>1.8434070719386864</c:v>
                </c:pt>
                <c:pt idx="219">
                  <c:v>1.8492422922835743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[social.xlsx]Sheet1!$J$5</c:f>
              <c:strCache>
                <c:ptCount val="1"/>
                <c:pt idx="0">
                  <c:v>Facebook</c:v>
                </c:pt>
              </c:strCache>
            </c:strRef>
          </c:tx>
          <c:spPr>
            <a:ln w="1905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[social.xlsx]Sheet1!$F$6:$F$225</c:f>
              <c:numCache>
                <c:formatCode>m/d/yyyy</c:formatCode>
                <c:ptCount val="220"/>
                <c:pt idx="0">
                  <c:v>41274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41296</c:v>
                </c:pt>
                <c:pt idx="15">
                  <c:v>41297</c:v>
                </c:pt>
                <c:pt idx="16">
                  <c:v>41298</c:v>
                </c:pt>
                <c:pt idx="17">
                  <c:v>41299</c:v>
                </c:pt>
                <c:pt idx="18">
                  <c:v>41302</c:v>
                </c:pt>
                <c:pt idx="19">
                  <c:v>41303</c:v>
                </c:pt>
                <c:pt idx="20">
                  <c:v>41304</c:v>
                </c:pt>
                <c:pt idx="21">
                  <c:v>41305</c:v>
                </c:pt>
                <c:pt idx="22">
                  <c:v>41306</c:v>
                </c:pt>
                <c:pt idx="23">
                  <c:v>41309</c:v>
                </c:pt>
                <c:pt idx="24">
                  <c:v>41310</c:v>
                </c:pt>
                <c:pt idx="25">
                  <c:v>41311</c:v>
                </c:pt>
                <c:pt idx="26">
                  <c:v>41312</c:v>
                </c:pt>
                <c:pt idx="27">
                  <c:v>41313</c:v>
                </c:pt>
                <c:pt idx="28">
                  <c:v>41316</c:v>
                </c:pt>
                <c:pt idx="29">
                  <c:v>41317</c:v>
                </c:pt>
                <c:pt idx="30">
                  <c:v>41318</c:v>
                </c:pt>
                <c:pt idx="31">
                  <c:v>41319</c:v>
                </c:pt>
                <c:pt idx="32">
                  <c:v>41320</c:v>
                </c:pt>
                <c:pt idx="33">
                  <c:v>41324</c:v>
                </c:pt>
                <c:pt idx="34">
                  <c:v>41325</c:v>
                </c:pt>
                <c:pt idx="35">
                  <c:v>41326</c:v>
                </c:pt>
                <c:pt idx="36">
                  <c:v>41327</c:v>
                </c:pt>
                <c:pt idx="37">
                  <c:v>41330</c:v>
                </c:pt>
                <c:pt idx="38">
                  <c:v>41331</c:v>
                </c:pt>
                <c:pt idx="39">
                  <c:v>41332</c:v>
                </c:pt>
                <c:pt idx="40">
                  <c:v>41333</c:v>
                </c:pt>
                <c:pt idx="41">
                  <c:v>41334</c:v>
                </c:pt>
                <c:pt idx="42">
                  <c:v>41337</c:v>
                </c:pt>
                <c:pt idx="43">
                  <c:v>41338</c:v>
                </c:pt>
                <c:pt idx="44">
                  <c:v>41339</c:v>
                </c:pt>
                <c:pt idx="45">
                  <c:v>41340</c:v>
                </c:pt>
                <c:pt idx="46">
                  <c:v>41341</c:v>
                </c:pt>
                <c:pt idx="47">
                  <c:v>41344</c:v>
                </c:pt>
                <c:pt idx="48">
                  <c:v>41345</c:v>
                </c:pt>
                <c:pt idx="49">
                  <c:v>41346</c:v>
                </c:pt>
                <c:pt idx="50">
                  <c:v>41347</c:v>
                </c:pt>
                <c:pt idx="51">
                  <c:v>41348</c:v>
                </c:pt>
                <c:pt idx="52">
                  <c:v>41351</c:v>
                </c:pt>
                <c:pt idx="53">
                  <c:v>41352</c:v>
                </c:pt>
                <c:pt idx="54">
                  <c:v>41353</c:v>
                </c:pt>
                <c:pt idx="55">
                  <c:v>41354</c:v>
                </c:pt>
                <c:pt idx="56">
                  <c:v>41355</c:v>
                </c:pt>
                <c:pt idx="57">
                  <c:v>41358</c:v>
                </c:pt>
                <c:pt idx="58">
                  <c:v>41359</c:v>
                </c:pt>
                <c:pt idx="59">
                  <c:v>41360</c:v>
                </c:pt>
                <c:pt idx="60">
                  <c:v>41361</c:v>
                </c:pt>
                <c:pt idx="61">
                  <c:v>41365</c:v>
                </c:pt>
                <c:pt idx="62">
                  <c:v>41366</c:v>
                </c:pt>
                <c:pt idx="63">
                  <c:v>41367</c:v>
                </c:pt>
                <c:pt idx="64">
                  <c:v>41368</c:v>
                </c:pt>
                <c:pt idx="65">
                  <c:v>41369</c:v>
                </c:pt>
                <c:pt idx="66">
                  <c:v>41372</c:v>
                </c:pt>
                <c:pt idx="67">
                  <c:v>41373</c:v>
                </c:pt>
                <c:pt idx="68">
                  <c:v>41374</c:v>
                </c:pt>
                <c:pt idx="69">
                  <c:v>41375</c:v>
                </c:pt>
                <c:pt idx="70">
                  <c:v>41376</c:v>
                </c:pt>
                <c:pt idx="71">
                  <c:v>41379</c:v>
                </c:pt>
                <c:pt idx="72">
                  <c:v>41380</c:v>
                </c:pt>
                <c:pt idx="73">
                  <c:v>41381</c:v>
                </c:pt>
                <c:pt idx="74">
                  <c:v>41382</c:v>
                </c:pt>
                <c:pt idx="75">
                  <c:v>41383</c:v>
                </c:pt>
                <c:pt idx="76">
                  <c:v>41386</c:v>
                </c:pt>
                <c:pt idx="77">
                  <c:v>41387</c:v>
                </c:pt>
                <c:pt idx="78">
                  <c:v>41388</c:v>
                </c:pt>
                <c:pt idx="79">
                  <c:v>41389</c:v>
                </c:pt>
                <c:pt idx="80">
                  <c:v>41390</c:v>
                </c:pt>
                <c:pt idx="81">
                  <c:v>41393</c:v>
                </c:pt>
                <c:pt idx="82">
                  <c:v>41394</c:v>
                </c:pt>
                <c:pt idx="83">
                  <c:v>41395</c:v>
                </c:pt>
                <c:pt idx="84">
                  <c:v>41396</c:v>
                </c:pt>
                <c:pt idx="85">
                  <c:v>41397</c:v>
                </c:pt>
                <c:pt idx="86">
                  <c:v>41400</c:v>
                </c:pt>
                <c:pt idx="87">
                  <c:v>41401</c:v>
                </c:pt>
                <c:pt idx="88">
                  <c:v>41402</c:v>
                </c:pt>
                <c:pt idx="89">
                  <c:v>41403</c:v>
                </c:pt>
                <c:pt idx="90">
                  <c:v>41404</c:v>
                </c:pt>
                <c:pt idx="91">
                  <c:v>41407</c:v>
                </c:pt>
                <c:pt idx="92">
                  <c:v>41408</c:v>
                </c:pt>
                <c:pt idx="93">
                  <c:v>41409</c:v>
                </c:pt>
                <c:pt idx="94">
                  <c:v>41410</c:v>
                </c:pt>
                <c:pt idx="95">
                  <c:v>41411</c:v>
                </c:pt>
                <c:pt idx="96">
                  <c:v>41414</c:v>
                </c:pt>
                <c:pt idx="97">
                  <c:v>41415</c:v>
                </c:pt>
                <c:pt idx="98">
                  <c:v>41416</c:v>
                </c:pt>
                <c:pt idx="99">
                  <c:v>41417</c:v>
                </c:pt>
                <c:pt idx="100">
                  <c:v>41418</c:v>
                </c:pt>
                <c:pt idx="101">
                  <c:v>41422</c:v>
                </c:pt>
                <c:pt idx="102">
                  <c:v>41423</c:v>
                </c:pt>
                <c:pt idx="103">
                  <c:v>41424</c:v>
                </c:pt>
                <c:pt idx="104">
                  <c:v>41425</c:v>
                </c:pt>
                <c:pt idx="105">
                  <c:v>41428</c:v>
                </c:pt>
                <c:pt idx="106">
                  <c:v>41429</c:v>
                </c:pt>
                <c:pt idx="107">
                  <c:v>41430</c:v>
                </c:pt>
                <c:pt idx="108">
                  <c:v>41431</c:v>
                </c:pt>
                <c:pt idx="109">
                  <c:v>41432</c:v>
                </c:pt>
                <c:pt idx="110">
                  <c:v>41435</c:v>
                </c:pt>
                <c:pt idx="111">
                  <c:v>41436</c:v>
                </c:pt>
                <c:pt idx="112">
                  <c:v>41437</c:v>
                </c:pt>
                <c:pt idx="113">
                  <c:v>41438</c:v>
                </c:pt>
                <c:pt idx="114">
                  <c:v>41439</c:v>
                </c:pt>
                <c:pt idx="115">
                  <c:v>41442</c:v>
                </c:pt>
                <c:pt idx="116">
                  <c:v>41443</c:v>
                </c:pt>
                <c:pt idx="117">
                  <c:v>41444</c:v>
                </c:pt>
                <c:pt idx="118">
                  <c:v>41445</c:v>
                </c:pt>
                <c:pt idx="119">
                  <c:v>41446</c:v>
                </c:pt>
                <c:pt idx="120">
                  <c:v>41449</c:v>
                </c:pt>
                <c:pt idx="121">
                  <c:v>41450</c:v>
                </c:pt>
                <c:pt idx="122">
                  <c:v>41451</c:v>
                </c:pt>
                <c:pt idx="123">
                  <c:v>41452</c:v>
                </c:pt>
                <c:pt idx="124">
                  <c:v>41453</c:v>
                </c:pt>
                <c:pt idx="125">
                  <c:v>41456</c:v>
                </c:pt>
                <c:pt idx="126">
                  <c:v>41457</c:v>
                </c:pt>
                <c:pt idx="127">
                  <c:v>41458</c:v>
                </c:pt>
                <c:pt idx="128">
                  <c:v>41460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41470</c:v>
                </c:pt>
                <c:pt idx="135">
                  <c:v>41471</c:v>
                </c:pt>
                <c:pt idx="136">
                  <c:v>41472</c:v>
                </c:pt>
                <c:pt idx="137">
                  <c:v>41473</c:v>
                </c:pt>
                <c:pt idx="138">
                  <c:v>41474</c:v>
                </c:pt>
                <c:pt idx="139">
                  <c:v>41477</c:v>
                </c:pt>
                <c:pt idx="140">
                  <c:v>41478</c:v>
                </c:pt>
                <c:pt idx="141">
                  <c:v>41479</c:v>
                </c:pt>
                <c:pt idx="142">
                  <c:v>41480</c:v>
                </c:pt>
                <c:pt idx="143">
                  <c:v>41481</c:v>
                </c:pt>
                <c:pt idx="144">
                  <c:v>41484</c:v>
                </c:pt>
                <c:pt idx="145">
                  <c:v>41485</c:v>
                </c:pt>
                <c:pt idx="146">
                  <c:v>41486</c:v>
                </c:pt>
                <c:pt idx="147">
                  <c:v>41487</c:v>
                </c:pt>
                <c:pt idx="148">
                  <c:v>41488</c:v>
                </c:pt>
                <c:pt idx="149">
                  <c:v>41491</c:v>
                </c:pt>
                <c:pt idx="150">
                  <c:v>41492</c:v>
                </c:pt>
                <c:pt idx="151">
                  <c:v>41493</c:v>
                </c:pt>
                <c:pt idx="152">
                  <c:v>41494</c:v>
                </c:pt>
                <c:pt idx="153">
                  <c:v>41495</c:v>
                </c:pt>
                <c:pt idx="154">
                  <c:v>41498</c:v>
                </c:pt>
                <c:pt idx="155">
                  <c:v>41499</c:v>
                </c:pt>
                <c:pt idx="156">
                  <c:v>41500</c:v>
                </c:pt>
                <c:pt idx="157">
                  <c:v>41501</c:v>
                </c:pt>
                <c:pt idx="158">
                  <c:v>41502</c:v>
                </c:pt>
                <c:pt idx="159">
                  <c:v>41505</c:v>
                </c:pt>
                <c:pt idx="160">
                  <c:v>41506</c:v>
                </c:pt>
                <c:pt idx="161">
                  <c:v>41507</c:v>
                </c:pt>
                <c:pt idx="162">
                  <c:v>41508</c:v>
                </c:pt>
                <c:pt idx="163">
                  <c:v>41509</c:v>
                </c:pt>
                <c:pt idx="164">
                  <c:v>41512</c:v>
                </c:pt>
                <c:pt idx="165">
                  <c:v>41513</c:v>
                </c:pt>
                <c:pt idx="166">
                  <c:v>41514</c:v>
                </c:pt>
                <c:pt idx="167">
                  <c:v>41515</c:v>
                </c:pt>
                <c:pt idx="168">
                  <c:v>41516</c:v>
                </c:pt>
                <c:pt idx="169">
                  <c:v>41520</c:v>
                </c:pt>
                <c:pt idx="170">
                  <c:v>41521</c:v>
                </c:pt>
                <c:pt idx="171">
                  <c:v>41522</c:v>
                </c:pt>
                <c:pt idx="172">
                  <c:v>41523</c:v>
                </c:pt>
                <c:pt idx="173">
                  <c:v>41526</c:v>
                </c:pt>
                <c:pt idx="174">
                  <c:v>41527</c:v>
                </c:pt>
                <c:pt idx="175">
                  <c:v>41528</c:v>
                </c:pt>
                <c:pt idx="176">
                  <c:v>41529</c:v>
                </c:pt>
                <c:pt idx="177">
                  <c:v>41530</c:v>
                </c:pt>
                <c:pt idx="178">
                  <c:v>41533</c:v>
                </c:pt>
                <c:pt idx="179">
                  <c:v>41534</c:v>
                </c:pt>
                <c:pt idx="180">
                  <c:v>41535</c:v>
                </c:pt>
                <c:pt idx="181">
                  <c:v>41536</c:v>
                </c:pt>
                <c:pt idx="182">
                  <c:v>41537</c:v>
                </c:pt>
                <c:pt idx="183">
                  <c:v>41540</c:v>
                </c:pt>
                <c:pt idx="184">
                  <c:v>41541</c:v>
                </c:pt>
                <c:pt idx="185">
                  <c:v>41542</c:v>
                </c:pt>
                <c:pt idx="186">
                  <c:v>41543</c:v>
                </c:pt>
                <c:pt idx="187">
                  <c:v>41544</c:v>
                </c:pt>
                <c:pt idx="188">
                  <c:v>41547</c:v>
                </c:pt>
                <c:pt idx="189">
                  <c:v>41548</c:v>
                </c:pt>
                <c:pt idx="190">
                  <c:v>41549</c:v>
                </c:pt>
                <c:pt idx="191">
                  <c:v>41550</c:v>
                </c:pt>
                <c:pt idx="192">
                  <c:v>41551</c:v>
                </c:pt>
                <c:pt idx="193">
                  <c:v>41554</c:v>
                </c:pt>
                <c:pt idx="194">
                  <c:v>41555</c:v>
                </c:pt>
                <c:pt idx="195">
                  <c:v>41556</c:v>
                </c:pt>
                <c:pt idx="196">
                  <c:v>41557</c:v>
                </c:pt>
                <c:pt idx="197">
                  <c:v>41558</c:v>
                </c:pt>
                <c:pt idx="198">
                  <c:v>41561</c:v>
                </c:pt>
                <c:pt idx="199">
                  <c:v>41562</c:v>
                </c:pt>
                <c:pt idx="200">
                  <c:v>41563</c:v>
                </c:pt>
                <c:pt idx="201">
                  <c:v>41564</c:v>
                </c:pt>
                <c:pt idx="202">
                  <c:v>41565</c:v>
                </c:pt>
                <c:pt idx="203">
                  <c:v>41568</c:v>
                </c:pt>
                <c:pt idx="204">
                  <c:v>41569</c:v>
                </c:pt>
                <c:pt idx="205">
                  <c:v>41570</c:v>
                </c:pt>
                <c:pt idx="206">
                  <c:v>41571</c:v>
                </c:pt>
                <c:pt idx="207">
                  <c:v>41572</c:v>
                </c:pt>
                <c:pt idx="208">
                  <c:v>41575</c:v>
                </c:pt>
                <c:pt idx="209">
                  <c:v>41576</c:v>
                </c:pt>
                <c:pt idx="210">
                  <c:v>41577</c:v>
                </c:pt>
                <c:pt idx="211">
                  <c:v>41578</c:v>
                </c:pt>
                <c:pt idx="212">
                  <c:v>41579</c:v>
                </c:pt>
                <c:pt idx="213">
                  <c:v>41582</c:v>
                </c:pt>
                <c:pt idx="214">
                  <c:v>41583</c:v>
                </c:pt>
                <c:pt idx="215">
                  <c:v>41584</c:v>
                </c:pt>
                <c:pt idx="216">
                  <c:v>41585</c:v>
                </c:pt>
                <c:pt idx="217">
                  <c:v>41586</c:v>
                </c:pt>
                <c:pt idx="218">
                  <c:v>41589</c:v>
                </c:pt>
                <c:pt idx="219">
                  <c:v>41590</c:v>
                </c:pt>
              </c:numCache>
            </c:numRef>
          </c:cat>
          <c:val>
            <c:numRef>
              <c:f>[social.xlsx]Sheet1!$J$6:$J$225</c:f>
              <c:numCache>
                <c:formatCode>General</c:formatCode>
                <c:ptCount val="220"/>
                <c:pt idx="0">
                  <c:v>1</c:v>
                </c:pt>
                <c:pt idx="1">
                  <c:v>1.0518525753483321</c:v>
                </c:pt>
                <c:pt idx="2">
                  <c:v>1.0432123577651136</c:v>
                </c:pt>
                <c:pt idx="3">
                  <c:v>1.0804028595363584</c:v>
                </c:pt>
                <c:pt idx="4">
                  <c:v>1.1052453633962815</c:v>
                </c:pt>
                <c:pt idx="5">
                  <c:v>1.0916990048723314</c:v>
                </c:pt>
                <c:pt idx="6">
                  <c:v>1.1491489385680529</c:v>
                </c:pt>
                <c:pt idx="7">
                  <c:v>1.1758209145858143</c:v>
                </c:pt>
                <c:pt idx="8">
                  <c:v>1.1915987032160391</c:v>
                </c:pt>
                <c:pt idx="9">
                  <c:v>1.1625788419854468</c:v>
                </c:pt>
                <c:pt idx="10">
                  <c:v>1.1307415184994571</c:v>
                </c:pt>
                <c:pt idx="11">
                  <c:v>1.1213499776481328</c:v>
                </c:pt>
                <c:pt idx="12">
                  <c:v>1.1322441650356692</c:v>
                </c:pt>
                <c:pt idx="13">
                  <c:v>1.1142124066011263</c:v>
                </c:pt>
                <c:pt idx="14">
                  <c:v>1.1543706352813894</c:v>
                </c:pt>
                <c:pt idx="15">
                  <c:v>1.1577891561512716</c:v>
                </c:pt>
                <c:pt idx="16">
                  <c:v>1.1675563586366489</c:v>
                </c:pt>
                <c:pt idx="17">
                  <c:v>1.1848367938030857</c:v>
                </c:pt>
                <c:pt idx="18">
                  <c:v>1.2197357596066072</c:v>
                </c:pt>
                <c:pt idx="19">
                  <c:v>1.1566621712491125</c:v>
                </c:pt>
                <c:pt idx="20">
                  <c:v>1.1735669447814963</c:v>
                </c:pt>
                <c:pt idx="21">
                  <c:v>1.1638373084595242</c:v>
                </c:pt>
                <c:pt idx="22">
                  <c:v>1.1168420380394968</c:v>
                </c:pt>
                <c:pt idx="23">
                  <c:v>1.0559472871595095</c:v>
                </c:pt>
                <c:pt idx="24">
                  <c:v>1.0758949199277223</c:v>
                </c:pt>
                <c:pt idx="25">
                  <c:v>1.0912970469238943</c:v>
                </c:pt>
                <c:pt idx="26">
                  <c:v>1.076270581561775</c:v>
                </c:pt>
                <c:pt idx="27">
                  <c:v>1.0723261344042188</c:v>
                </c:pt>
                <c:pt idx="28">
                  <c:v>1.0616197778337091</c:v>
                </c:pt>
                <c:pt idx="29">
                  <c:v>1.0281858924029943</c:v>
                </c:pt>
                <c:pt idx="30">
                  <c:v>1.0483777052333416</c:v>
                </c:pt>
                <c:pt idx="31">
                  <c:v>1.0706356570509805</c:v>
                </c:pt>
                <c:pt idx="32">
                  <c:v>1.0638737476380271</c:v>
                </c:pt>
                <c:pt idx="33">
                  <c:v>1.0867891073152587</c:v>
                </c:pt>
                <c:pt idx="34">
                  <c:v>1.0692081428415794</c:v>
                </c:pt>
                <c:pt idx="35">
                  <c:v>1.0249176361867336</c:v>
                </c:pt>
                <c:pt idx="36">
                  <c:v>1.0191700131857231</c:v>
                </c:pt>
                <c:pt idx="37">
                  <c:v>1.0244292760624649</c:v>
                </c:pt>
                <c:pt idx="38">
                  <c:v>1.0289372156711007</c:v>
                </c:pt>
                <c:pt idx="39">
                  <c:v>1.0094028107003461</c:v>
                </c:pt>
                <c:pt idx="40">
                  <c:v>1.0236779527943591</c:v>
                </c:pt>
                <c:pt idx="41">
                  <c:v>1.0435880193991669</c:v>
                </c:pt>
                <c:pt idx="42">
                  <c:v>1.0413340495948489</c:v>
                </c:pt>
                <c:pt idx="43">
                  <c:v>1.0338208169137892</c:v>
                </c:pt>
                <c:pt idx="44">
                  <c:v>1.0312851008839317</c:v>
                </c:pt>
                <c:pt idx="45">
                  <c:v>1.0735658177965941</c:v>
                </c:pt>
                <c:pt idx="46">
                  <c:v>1.0503499288121203</c:v>
                </c:pt>
                <c:pt idx="47">
                  <c:v>1.0571118382250739</c:v>
                </c:pt>
                <c:pt idx="48">
                  <c:v>1.0454663275694316</c:v>
                </c:pt>
                <c:pt idx="49">
                  <c:v>1.0172917050154584</c:v>
                </c:pt>
                <c:pt idx="50">
                  <c:v>1.0157890584792466</c:v>
                </c:pt>
                <c:pt idx="51">
                  <c:v>1.000950423934154</c:v>
                </c:pt>
                <c:pt idx="52">
                  <c:v>0.99512766860633284</c:v>
                </c:pt>
                <c:pt idx="53">
                  <c:v>0.99738163841065075</c:v>
                </c:pt>
                <c:pt idx="54">
                  <c:v>0.97146098566099537</c:v>
                </c:pt>
                <c:pt idx="55">
                  <c:v>0.96695304605235965</c:v>
                </c:pt>
                <c:pt idx="56">
                  <c:v>0.96657738441830676</c:v>
                </c:pt>
                <c:pt idx="57">
                  <c:v>0.94407525253853353</c:v>
                </c:pt>
                <c:pt idx="58">
                  <c:v>0.94685514863052544</c:v>
                </c:pt>
                <c:pt idx="59">
                  <c:v>0.98010120324421379</c:v>
                </c:pt>
                <c:pt idx="60">
                  <c:v>0.96094245990751193</c:v>
                </c:pt>
                <c:pt idx="61">
                  <c:v>0.95906415173724713</c:v>
                </c:pt>
                <c:pt idx="62">
                  <c:v>0.95493187376266442</c:v>
                </c:pt>
                <c:pt idx="63">
                  <c:v>0.9861117893890613</c:v>
                </c:pt>
                <c:pt idx="64">
                  <c:v>1.0170099587899186</c:v>
                </c:pt>
                <c:pt idx="65">
                  <c:v>1.0289372156711005</c:v>
                </c:pt>
                <c:pt idx="66">
                  <c:v>1.0086139212688345</c:v>
                </c:pt>
                <c:pt idx="67">
                  <c:v>0.99888428494686243</c:v>
                </c:pt>
                <c:pt idx="68">
                  <c:v>1.0356991250840542</c:v>
                </c:pt>
                <c:pt idx="69">
                  <c:v>1.0525099832079248</c:v>
                </c:pt>
                <c:pt idx="70">
                  <c:v>1.0293128773051536</c:v>
                </c:pt>
                <c:pt idx="71">
                  <c:v>0.99625465350849185</c:v>
                </c:pt>
                <c:pt idx="72">
                  <c:v>1.011281118870611</c:v>
                </c:pt>
                <c:pt idx="73">
                  <c:v>1.0001991006660482</c:v>
                </c:pt>
                <c:pt idx="74">
                  <c:v>0.96507473788209508</c:v>
                </c:pt>
                <c:pt idx="75">
                  <c:v>0.96657738441830687</c:v>
                </c:pt>
                <c:pt idx="76">
                  <c:v>0.9755932636355783</c:v>
                </c:pt>
                <c:pt idx="77">
                  <c:v>0.97596892526963142</c:v>
                </c:pt>
                <c:pt idx="78">
                  <c:v>0.98085252651232002</c:v>
                </c:pt>
                <c:pt idx="79">
                  <c:v>0.98197951141447903</c:v>
                </c:pt>
                <c:pt idx="80">
                  <c:v>1.0086514874322403</c:v>
                </c:pt>
                <c:pt idx="81">
                  <c:v>1.013535088674929</c:v>
                </c:pt>
                <c:pt idx="82">
                  <c:v>1.0431747916017087</c:v>
                </c:pt>
                <c:pt idx="83">
                  <c:v>1.0304398622073128</c:v>
                </c:pt>
                <c:pt idx="84">
                  <c:v>1.0882917538514711</c:v>
                </c:pt>
                <c:pt idx="85">
                  <c:v>1.06353565216738</c:v>
                </c:pt>
                <c:pt idx="86">
                  <c:v>1.0356991250840544</c:v>
                </c:pt>
                <c:pt idx="87">
                  <c:v>1.0101165678050466</c:v>
                </c:pt>
                <c:pt idx="88">
                  <c:v>1.0187943515516704</c:v>
                </c:pt>
                <c:pt idx="89">
                  <c:v>1.0157890584792466</c:v>
                </c:pt>
                <c:pt idx="90">
                  <c:v>1.0022652396533394</c:v>
                </c:pt>
                <c:pt idx="91">
                  <c:v>1.007524502530081</c:v>
                </c:pt>
                <c:pt idx="92">
                  <c:v>1.0169160433814055</c:v>
                </c:pt>
                <c:pt idx="93">
                  <c:v>0.99925994658091566</c:v>
                </c:pt>
                <c:pt idx="94">
                  <c:v>0.9816038497804257</c:v>
                </c:pt>
                <c:pt idx="95">
                  <c:v>0.98611178938906152</c:v>
                </c:pt>
                <c:pt idx="96">
                  <c:v>0.96766680315706044</c:v>
                </c:pt>
                <c:pt idx="97">
                  <c:v>0.96394775297993607</c:v>
                </c:pt>
                <c:pt idx="98">
                  <c:v>0.94512710511388198</c:v>
                </c:pt>
                <c:pt idx="99">
                  <c:v>0.9414080549367575</c:v>
                </c:pt>
                <c:pt idx="100">
                  <c:v>0.91332734779129765</c:v>
                </c:pt>
                <c:pt idx="101">
                  <c:v>0.90534453806767201</c:v>
                </c:pt>
                <c:pt idx="102">
                  <c:v>0.87604293061153993</c:v>
                </c:pt>
                <c:pt idx="103">
                  <c:v>0.92224931160005597</c:v>
                </c:pt>
                <c:pt idx="104">
                  <c:v>0.91466094659218578</c:v>
                </c:pt>
                <c:pt idx="105">
                  <c:v>0.89587786488953702</c:v>
                </c:pt>
                <c:pt idx="106">
                  <c:v>0.88355616329259945</c:v>
                </c:pt>
                <c:pt idx="107">
                  <c:v>0.86022757581790965</c:v>
                </c:pt>
                <c:pt idx="108">
                  <c:v>0.86289477341968568</c:v>
                </c:pt>
                <c:pt idx="109">
                  <c:v>0.87495351187278625</c:v>
                </c:pt>
                <c:pt idx="110">
                  <c:v>0.91398475565089032</c:v>
                </c:pt>
                <c:pt idx="111">
                  <c:v>0.90271490662930121</c:v>
                </c:pt>
                <c:pt idx="112">
                  <c:v>0.89294770414392377</c:v>
                </c:pt>
                <c:pt idx="113">
                  <c:v>0.89144505760771187</c:v>
                </c:pt>
                <c:pt idx="114">
                  <c:v>0.88768844126718205</c:v>
                </c:pt>
                <c:pt idx="115">
                  <c:v>0.90241437732205876</c:v>
                </c:pt>
                <c:pt idx="116">
                  <c:v>0.90947681604225483</c:v>
                </c:pt>
                <c:pt idx="117">
                  <c:v>0.91319586621937932</c:v>
                </c:pt>
                <c:pt idx="118">
                  <c:v>0.89783130538661249</c:v>
                </c:pt>
                <c:pt idx="119">
                  <c:v>0.92149798833194996</c:v>
                </c:pt>
                <c:pt idx="120">
                  <c:v>0.89914612110579784</c:v>
                </c:pt>
                <c:pt idx="121">
                  <c:v>0.91097946257846651</c:v>
                </c:pt>
                <c:pt idx="122">
                  <c:v>0.9075985078719897</c:v>
                </c:pt>
                <c:pt idx="123">
                  <c:v>0.92638158957463856</c:v>
                </c:pt>
                <c:pt idx="124">
                  <c:v>0.93464614552380398</c:v>
                </c:pt>
                <c:pt idx="125">
                  <c:v>0.93201651408543318</c:v>
                </c:pt>
                <c:pt idx="126">
                  <c:v>0.91699004872331413</c:v>
                </c:pt>
                <c:pt idx="127">
                  <c:v>0.92112232669789673</c:v>
                </c:pt>
                <c:pt idx="128">
                  <c:v>0.91548740218710212</c:v>
                </c:pt>
                <c:pt idx="129">
                  <c:v>0.92825989774490325</c:v>
                </c:pt>
                <c:pt idx="130">
                  <c:v>0.95718584356698233</c:v>
                </c:pt>
                <c:pt idx="131">
                  <c:v>0.96920701585667768</c:v>
                </c:pt>
                <c:pt idx="132">
                  <c:v>0.96958267749073046</c:v>
                </c:pt>
                <c:pt idx="133">
                  <c:v>0.97333929383126039</c:v>
                </c:pt>
                <c:pt idx="134">
                  <c:v>0.98723877429122053</c:v>
                </c:pt>
                <c:pt idx="135">
                  <c:v>0.98874142082743244</c:v>
                </c:pt>
                <c:pt idx="136">
                  <c:v>1.0011382547511807</c:v>
                </c:pt>
                <c:pt idx="137">
                  <c:v>0.98348215795069083</c:v>
                </c:pt>
                <c:pt idx="138">
                  <c:v>0.97224987509250693</c:v>
                </c:pt>
                <c:pt idx="139">
                  <c:v>0.97841072589097577</c:v>
                </c:pt>
                <c:pt idx="140">
                  <c:v>0.98160384978042592</c:v>
                </c:pt>
                <c:pt idx="141">
                  <c:v>0.99587899187443907</c:v>
                </c:pt>
                <c:pt idx="142">
                  <c:v>1.2907358084426197</c:v>
                </c:pt>
                <c:pt idx="143">
                  <c:v>1.2776252174141707</c:v>
                </c:pt>
                <c:pt idx="144">
                  <c:v>1.3309691694496932</c:v>
                </c:pt>
                <c:pt idx="145">
                  <c:v>1.4135020304511321</c:v>
                </c:pt>
                <c:pt idx="146">
                  <c:v>1.3824348133149509</c:v>
                </c:pt>
                <c:pt idx="147">
                  <c:v>1.4083178999012009</c:v>
                </c:pt>
                <c:pt idx="148">
                  <c:v>1.4293925175715729</c:v>
                </c:pt>
                <c:pt idx="149">
                  <c:v>1.4721803776902069</c:v>
                </c:pt>
                <c:pt idx="150">
                  <c:v>1.4481755992742218</c:v>
                </c:pt>
                <c:pt idx="151">
                  <c:v>1.460196771563917</c:v>
                </c:pt>
                <c:pt idx="152">
                  <c:v>1.4477999376401689</c:v>
                </c:pt>
                <c:pt idx="153">
                  <c:v>1.4462972911039571</c:v>
                </c:pt>
                <c:pt idx="154">
                  <c:v>1.4357787653504737</c:v>
                </c:pt>
                <c:pt idx="155">
                  <c:v>1.3906618031007112</c:v>
                </c:pt>
                <c:pt idx="156">
                  <c:v>1.3767998888041564</c:v>
                </c:pt>
                <c:pt idx="157">
                  <c:v>1.3734189340976797</c:v>
                </c:pt>
                <c:pt idx="158">
                  <c:v>1.3929533390684341</c:v>
                </c:pt>
                <c:pt idx="159">
                  <c:v>1.4203766383543015</c:v>
                </c:pt>
                <c:pt idx="160">
                  <c:v>1.4429163363974797</c:v>
                </c:pt>
                <c:pt idx="161">
                  <c:v>1.4395353816910033</c:v>
                </c:pt>
                <c:pt idx="162">
                  <c:v>1.4481755992742216</c:v>
                </c:pt>
                <c:pt idx="163">
                  <c:v>1.5233079260848168</c:v>
                </c:pt>
                <c:pt idx="164">
                  <c:v>1.5529851951750022</c:v>
                </c:pt>
                <c:pt idx="165">
                  <c:v>1.4891227173859962</c:v>
                </c:pt>
                <c:pt idx="166">
                  <c:v>1.5232327937580066</c:v>
                </c:pt>
                <c:pt idx="167">
                  <c:v>1.5507312253706844</c:v>
                </c:pt>
                <c:pt idx="168">
                  <c:v>1.5512571516583582</c:v>
                </c:pt>
                <c:pt idx="169">
                  <c:v>1.5728952617798098</c:v>
                </c:pt>
                <c:pt idx="170">
                  <c:v>1.5695143070733331</c:v>
                </c:pt>
                <c:pt idx="171">
                  <c:v>1.6025725308699947</c:v>
                </c:pt>
                <c:pt idx="172">
                  <c:v>1.6510328816628288</c:v>
                </c:pt>
                <c:pt idx="173">
                  <c:v>1.6544138363693055</c:v>
                </c:pt>
                <c:pt idx="174">
                  <c:v>1.6378847244709747</c:v>
                </c:pt>
                <c:pt idx="175">
                  <c:v>1.691979999774603</c:v>
                </c:pt>
                <c:pt idx="176">
                  <c:v>1.6810858123870669</c:v>
                </c:pt>
                <c:pt idx="177">
                  <c:v>1.6645567004887361</c:v>
                </c:pt>
                <c:pt idx="178">
                  <c:v>1.5969376063592002</c:v>
                </c:pt>
                <c:pt idx="179">
                  <c:v>1.6931069846767621</c:v>
                </c:pt>
                <c:pt idx="180">
                  <c:v>1.6991175708216095</c:v>
                </c:pt>
                <c:pt idx="181">
                  <c:v>1.7272921933755827</c:v>
                </c:pt>
                <c:pt idx="182">
                  <c:v>1.7840171001175822</c:v>
                </c:pt>
                <c:pt idx="183">
                  <c:v>1.7727472510959927</c:v>
                </c:pt>
                <c:pt idx="184">
                  <c:v>1.8200806169866679</c:v>
                </c:pt>
                <c:pt idx="185">
                  <c:v>1.8580224420260183</c:v>
                </c:pt>
                <c:pt idx="186">
                  <c:v>1.8929589739929451</c:v>
                </c:pt>
                <c:pt idx="187">
                  <c:v>1.9248902128874483</c:v>
                </c:pt>
                <c:pt idx="188">
                  <c:v>1.8869483878480977</c:v>
                </c:pt>
                <c:pt idx="189">
                  <c:v>1.8940859588951044</c:v>
                </c:pt>
                <c:pt idx="190">
                  <c:v>1.8888266960183628</c:v>
                </c:pt>
                <c:pt idx="191">
                  <c:v>1.8476166147627513</c:v>
                </c:pt>
                <c:pt idx="192">
                  <c:v>1.9173769802063889</c:v>
                </c:pt>
                <c:pt idx="193">
                  <c:v>1.8976547444186078</c:v>
                </c:pt>
                <c:pt idx="194">
                  <c:v>1.7708689429257285</c:v>
                </c:pt>
                <c:pt idx="195">
                  <c:v>1.7569694624657686</c:v>
                </c:pt>
                <c:pt idx="196">
                  <c:v>1.8426203150298468</c:v>
                </c:pt>
                <c:pt idx="197">
                  <c:v>1.8448742848341646</c:v>
                </c:pt>
                <c:pt idx="198">
                  <c:v>1.8599007501962834</c:v>
                </c:pt>
                <c:pt idx="199">
                  <c:v>1.8595250885622305</c:v>
                </c:pt>
                <c:pt idx="200">
                  <c:v>1.9209457657298921</c:v>
                </c:pt>
                <c:pt idx="201">
                  <c:v>1.9613293913905872</c:v>
                </c:pt>
                <c:pt idx="202">
                  <c:v>2.0368373798352355</c:v>
                </c:pt>
                <c:pt idx="203">
                  <c:v>2.0229378993752754</c:v>
                </c:pt>
                <c:pt idx="204">
                  <c:v>1.9787976573740507</c:v>
                </c:pt>
                <c:pt idx="205">
                  <c:v>1.949683880734945</c:v>
                </c:pt>
                <c:pt idx="206">
                  <c:v>1.9701574397908324</c:v>
                </c:pt>
                <c:pt idx="207">
                  <c:v>1.9515621889052102</c:v>
                </c:pt>
                <c:pt idx="208">
                  <c:v>1.8869108216846928</c:v>
                </c:pt>
                <c:pt idx="209">
                  <c:v>1.8555806414046747</c:v>
                </c:pt>
                <c:pt idx="210">
                  <c:v>1.841117668493635</c:v>
                </c:pt>
                <c:pt idx="211">
                  <c:v>1.8860092337629657</c:v>
                </c:pt>
                <c:pt idx="212">
                  <c:v>1.8689166294135555</c:v>
                </c:pt>
                <c:pt idx="213">
                  <c:v>1.8114403994034503</c:v>
                </c:pt>
                <c:pt idx="214">
                  <c:v>1.8822526174224363</c:v>
                </c:pt>
                <c:pt idx="215">
                  <c:v>1.8452499464682184</c:v>
                </c:pt>
                <c:pt idx="216">
                  <c:v>1.7866467315559542</c:v>
                </c:pt>
                <c:pt idx="217">
                  <c:v>1.7855197466537953</c:v>
                </c:pt>
                <c:pt idx="218">
                  <c:v>1.7355567493247495</c:v>
                </c:pt>
                <c:pt idx="219">
                  <c:v>1.7734985743640999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56544"/>
        <c:axId val="45360640"/>
      </c:lineChart>
      <c:catAx>
        <c:axId val="453565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crossAx val="45360640"/>
        <c:crosses val="autoZero"/>
        <c:auto val="0"/>
        <c:lblAlgn val="ctr"/>
        <c:lblOffset val="100"/>
        <c:noMultiLvlLbl val="0"/>
      </c:catAx>
      <c:valAx>
        <c:axId val="45360640"/>
        <c:scaling>
          <c:orientation val="minMax"/>
          <c:min val="0.8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45356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82351035070174"/>
          <c:y val="0.14787816313941177"/>
          <c:w val="0.28382309373032627"/>
          <c:h val="0.14981607943436834"/>
        </c:manualLayout>
      </c:layout>
      <c:overlay val="0"/>
      <c:spPr>
        <a:solidFill>
          <a:sysClr val="window" lastClr="FFFFFF">
            <a:lumMod val="95000"/>
          </a:sysClr>
        </a:solidFill>
        <a:ln>
          <a:solidFill>
            <a:sysClr val="window" lastClr="FFFFFF">
              <a:lumMod val="85000"/>
            </a:sys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hu-H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 dirty="0"/>
              <a:t>Internetes, média, hirdetési és telekommunikációs tőzsdei </a:t>
            </a:r>
            <a:r>
              <a:rPr lang="hu-HU" dirty="0" smtClean="0"/>
              <a:t>kibocsátások (USA)</a:t>
            </a:r>
            <a:endParaRPr lang="hu-HU" dirty="0"/>
          </a:p>
        </c:rich>
      </c:tx>
      <c:layout>
        <c:manualLayout>
          <c:xMode val="edge"/>
          <c:yMode val="edge"/>
          <c:x val="0.2015529347963220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309738289505761E-2"/>
          <c:y val="0.16024552827463617"/>
          <c:w val="0.87877090753603804"/>
          <c:h val="0.59336333000037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[ipo_ma.xlsx]ipo!$B$2</c:f>
              <c:strCache>
                <c:ptCount val="1"/>
                <c:pt idx="0">
                  <c:v>Összérték (mrd dollár)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19050"/>
          </c:spPr>
          <c:invertIfNegative val="0"/>
          <c:cat>
            <c:numRef>
              <c:f>[ipo_ma.xlsx]ipo!$A$3:$A$278</c:f>
              <c:numCache>
                <c:formatCode>m/d/yyyy</c:formatCode>
                <c:ptCount val="276"/>
                <c:pt idx="0">
                  <c:v>33207</c:v>
                </c:pt>
                <c:pt idx="1">
                  <c:v>33238</c:v>
                </c:pt>
                <c:pt idx="2">
                  <c:v>33269</c:v>
                </c:pt>
                <c:pt idx="3">
                  <c:v>33297</c:v>
                </c:pt>
                <c:pt idx="4">
                  <c:v>33328</c:v>
                </c:pt>
                <c:pt idx="5">
                  <c:v>33358</c:v>
                </c:pt>
                <c:pt idx="6">
                  <c:v>33389</c:v>
                </c:pt>
                <c:pt idx="7">
                  <c:v>33419</c:v>
                </c:pt>
                <c:pt idx="8">
                  <c:v>33450</c:v>
                </c:pt>
                <c:pt idx="9">
                  <c:v>33481</c:v>
                </c:pt>
                <c:pt idx="10">
                  <c:v>33511</c:v>
                </c:pt>
                <c:pt idx="11">
                  <c:v>33542</c:v>
                </c:pt>
                <c:pt idx="12">
                  <c:v>33572</c:v>
                </c:pt>
                <c:pt idx="13">
                  <c:v>33603</c:v>
                </c:pt>
                <c:pt idx="14">
                  <c:v>33634</c:v>
                </c:pt>
                <c:pt idx="15">
                  <c:v>33663</c:v>
                </c:pt>
                <c:pt idx="16">
                  <c:v>33694</c:v>
                </c:pt>
                <c:pt idx="17">
                  <c:v>33724</c:v>
                </c:pt>
                <c:pt idx="18">
                  <c:v>33755</c:v>
                </c:pt>
                <c:pt idx="19">
                  <c:v>33785</c:v>
                </c:pt>
                <c:pt idx="20">
                  <c:v>33816</c:v>
                </c:pt>
                <c:pt idx="21">
                  <c:v>33847</c:v>
                </c:pt>
                <c:pt idx="22">
                  <c:v>33877</c:v>
                </c:pt>
                <c:pt idx="23">
                  <c:v>33908</c:v>
                </c:pt>
                <c:pt idx="24">
                  <c:v>33938</c:v>
                </c:pt>
                <c:pt idx="25">
                  <c:v>33969</c:v>
                </c:pt>
                <c:pt idx="26">
                  <c:v>34000</c:v>
                </c:pt>
                <c:pt idx="27">
                  <c:v>34028</c:v>
                </c:pt>
                <c:pt idx="28">
                  <c:v>34059</c:v>
                </c:pt>
                <c:pt idx="29">
                  <c:v>34089</c:v>
                </c:pt>
                <c:pt idx="30">
                  <c:v>34120</c:v>
                </c:pt>
                <c:pt idx="31">
                  <c:v>34150</c:v>
                </c:pt>
                <c:pt idx="32">
                  <c:v>34181</c:v>
                </c:pt>
                <c:pt idx="33">
                  <c:v>34212</c:v>
                </c:pt>
                <c:pt idx="34">
                  <c:v>34242</c:v>
                </c:pt>
                <c:pt idx="35">
                  <c:v>34273</c:v>
                </c:pt>
                <c:pt idx="36">
                  <c:v>34303</c:v>
                </c:pt>
                <c:pt idx="37">
                  <c:v>34334</c:v>
                </c:pt>
                <c:pt idx="38">
                  <c:v>34365</c:v>
                </c:pt>
                <c:pt idx="39">
                  <c:v>34393</c:v>
                </c:pt>
                <c:pt idx="40">
                  <c:v>34424</c:v>
                </c:pt>
                <c:pt idx="41">
                  <c:v>34454</c:v>
                </c:pt>
                <c:pt idx="42">
                  <c:v>34485</c:v>
                </c:pt>
                <c:pt idx="43">
                  <c:v>34515</c:v>
                </c:pt>
                <c:pt idx="44">
                  <c:v>34546</c:v>
                </c:pt>
                <c:pt idx="45">
                  <c:v>34577</c:v>
                </c:pt>
                <c:pt idx="46">
                  <c:v>34607</c:v>
                </c:pt>
                <c:pt idx="47">
                  <c:v>34638</c:v>
                </c:pt>
                <c:pt idx="48">
                  <c:v>34668</c:v>
                </c:pt>
                <c:pt idx="49">
                  <c:v>34699</c:v>
                </c:pt>
                <c:pt idx="50">
                  <c:v>34730</c:v>
                </c:pt>
                <c:pt idx="51">
                  <c:v>34758</c:v>
                </c:pt>
                <c:pt idx="52">
                  <c:v>34789</c:v>
                </c:pt>
                <c:pt idx="53">
                  <c:v>34819</c:v>
                </c:pt>
                <c:pt idx="54">
                  <c:v>34850</c:v>
                </c:pt>
                <c:pt idx="55">
                  <c:v>34880</c:v>
                </c:pt>
                <c:pt idx="56">
                  <c:v>34911</c:v>
                </c:pt>
                <c:pt idx="57">
                  <c:v>34942</c:v>
                </c:pt>
                <c:pt idx="58">
                  <c:v>34972</c:v>
                </c:pt>
                <c:pt idx="59">
                  <c:v>35003</c:v>
                </c:pt>
                <c:pt idx="60">
                  <c:v>35033</c:v>
                </c:pt>
                <c:pt idx="61">
                  <c:v>35064</c:v>
                </c:pt>
                <c:pt idx="62">
                  <c:v>35095</c:v>
                </c:pt>
                <c:pt idx="63">
                  <c:v>35124</c:v>
                </c:pt>
                <c:pt idx="64">
                  <c:v>35155</c:v>
                </c:pt>
                <c:pt idx="65">
                  <c:v>35185</c:v>
                </c:pt>
                <c:pt idx="66">
                  <c:v>35216</c:v>
                </c:pt>
                <c:pt idx="67">
                  <c:v>35246</c:v>
                </c:pt>
                <c:pt idx="68">
                  <c:v>35277</c:v>
                </c:pt>
                <c:pt idx="69">
                  <c:v>35308</c:v>
                </c:pt>
                <c:pt idx="70">
                  <c:v>35338</c:v>
                </c:pt>
                <c:pt idx="71">
                  <c:v>35369</c:v>
                </c:pt>
                <c:pt idx="72">
                  <c:v>35399</c:v>
                </c:pt>
                <c:pt idx="73">
                  <c:v>35430</c:v>
                </c:pt>
                <c:pt idx="74">
                  <c:v>35461</c:v>
                </c:pt>
                <c:pt idx="75">
                  <c:v>35489</c:v>
                </c:pt>
                <c:pt idx="76">
                  <c:v>35520</c:v>
                </c:pt>
                <c:pt idx="77">
                  <c:v>35550</c:v>
                </c:pt>
                <c:pt idx="78">
                  <c:v>35581</c:v>
                </c:pt>
                <c:pt idx="79">
                  <c:v>35611</c:v>
                </c:pt>
                <c:pt idx="80">
                  <c:v>35642</c:v>
                </c:pt>
                <c:pt idx="81">
                  <c:v>35673</c:v>
                </c:pt>
                <c:pt idx="82">
                  <c:v>35703</c:v>
                </c:pt>
                <c:pt idx="83">
                  <c:v>35734</c:v>
                </c:pt>
                <c:pt idx="84">
                  <c:v>35764</c:v>
                </c:pt>
                <c:pt idx="85">
                  <c:v>35795</c:v>
                </c:pt>
                <c:pt idx="86">
                  <c:v>35826</c:v>
                </c:pt>
                <c:pt idx="87">
                  <c:v>35854</c:v>
                </c:pt>
                <c:pt idx="88">
                  <c:v>35885</c:v>
                </c:pt>
                <c:pt idx="89">
                  <c:v>35915</c:v>
                </c:pt>
                <c:pt idx="90">
                  <c:v>35946</c:v>
                </c:pt>
                <c:pt idx="91">
                  <c:v>35976</c:v>
                </c:pt>
                <c:pt idx="92">
                  <c:v>36007</c:v>
                </c:pt>
                <c:pt idx="93">
                  <c:v>36038</c:v>
                </c:pt>
                <c:pt idx="94">
                  <c:v>36068</c:v>
                </c:pt>
                <c:pt idx="95">
                  <c:v>36099</c:v>
                </c:pt>
                <c:pt idx="96">
                  <c:v>36129</c:v>
                </c:pt>
                <c:pt idx="97">
                  <c:v>36160</c:v>
                </c:pt>
                <c:pt idx="98">
                  <c:v>36191</c:v>
                </c:pt>
                <c:pt idx="99">
                  <c:v>36219</c:v>
                </c:pt>
                <c:pt idx="100">
                  <c:v>36250</c:v>
                </c:pt>
                <c:pt idx="101">
                  <c:v>36280</c:v>
                </c:pt>
                <c:pt idx="102">
                  <c:v>36311</c:v>
                </c:pt>
                <c:pt idx="103">
                  <c:v>36341</c:v>
                </c:pt>
                <c:pt idx="104">
                  <c:v>36372</c:v>
                </c:pt>
                <c:pt idx="105">
                  <c:v>36403</c:v>
                </c:pt>
                <c:pt idx="106">
                  <c:v>36433</c:v>
                </c:pt>
                <c:pt idx="107">
                  <c:v>36464</c:v>
                </c:pt>
                <c:pt idx="108">
                  <c:v>36494</c:v>
                </c:pt>
                <c:pt idx="109">
                  <c:v>36525</c:v>
                </c:pt>
                <c:pt idx="110">
                  <c:v>36556</c:v>
                </c:pt>
                <c:pt idx="111">
                  <c:v>36585</c:v>
                </c:pt>
                <c:pt idx="112">
                  <c:v>36616</c:v>
                </c:pt>
                <c:pt idx="113">
                  <c:v>36646</c:v>
                </c:pt>
                <c:pt idx="114">
                  <c:v>36677</c:v>
                </c:pt>
                <c:pt idx="115">
                  <c:v>36707</c:v>
                </c:pt>
                <c:pt idx="116">
                  <c:v>36738</c:v>
                </c:pt>
                <c:pt idx="117">
                  <c:v>36769</c:v>
                </c:pt>
                <c:pt idx="118">
                  <c:v>36799</c:v>
                </c:pt>
                <c:pt idx="119">
                  <c:v>36830</c:v>
                </c:pt>
                <c:pt idx="120">
                  <c:v>36860</c:v>
                </c:pt>
                <c:pt idx="121">
                  <c:v>36891</c:v>
                </c:pt>
                <c:pt idx="122">
                  <c:v>36922</c:v>
                </c:pt>
                <c:pt idx="123">
                  <c:v>36950</c:v>
                </c:pt>
                <c:pt idx="124">
                  <c:v>36981</c:v>
                </c:pt>
                <c:pt idx="125">
                  <c:v>37011</c:v>
                </c:pt>
                <c:pt idx="126">
                  <c:v>37042</c:v>
                </c:pt>
                <c:pt idx="127">
                  <c:v>37072</c:v>
                </c:pt>
                <c:pt idx="128">
                  <c:v>37103</c:v>
                </c:pt>
                <c:pt idx="129">
                  <c:v>37134</c:v>
                </c:pt>
                <c:pt idx="130">
                  <c:v>37164</c:v>
                </c:pt>
                <c:pt idx="131">
                  <c:v>37195</c:v>
                </c:pt>
                <c:pt idx="132">
                  <c:v>37225</c:v>
                </c:pt>
                <c:pt idx="133">
                  <c:v>37256</c:v>
                </c:pt>
                <c:pt idx="134">
                  <c:v>37287</c:v>
                </c:pt>
                <c:pt idx="135">
                  <c:v>37315</c:v>
                </c:pt>
                <c:pt idx="136">
                  <c:v>37346</c:v>
                </c:pt>
                <c:pt idx="137">
                  <c:v>37376</c:v>
                </c:pt>
                <c:pt idx="138">
                  <c:v>37407</c:v>
                </c:pt>
                <c:pt idx="139">
                  <c:v>37437</c:v>
                </c:pt>
                <c:pt idx="140">
                  <c:v>37468</c:v>
                </c:pt>
                <c:pt idx="141">
                  <c:v>37499</c:v>
                </c:pt>
                <c:pt idx="142">
                  <c:v>37529</c:v>
                </c:pt>
                <c:pt idx="143">
                  <c:v>37560</c:v>
                </c:pt>
                <c:pt idx="144">
                  <c:v>37590</c:v>
                </c:pt>
                <c:pt idx="145">
                  <c:v>37621</c:v>
                </c:pt>
                <c:pt idx="146">
                  <c:v>37652</c:v>
                </c:pt>
                <c:pt idx="147">
                  <c:v>37680</c:v>
                </c:pt>
                <c:pt idx="148">
                  <c:v>37711</c:v>
                </c:pt>
                <c:pt idx="149">
                  <c:v>37741</c:v>
                </c:pt>
                <c:pt idx="150">
                  <c:v>37772</c:v>
                </c:pt>
                <c:pt idx="151">
                  <c:v>37802</c:v>
                </c:pt>
                <c:pt idx="152">
                  <c:v>37833</c:v>
                </c:pt>
                <c:pt idx="153">
                  <c:v>37864</c:v>
                </c:pt>
                <c:pt idx="154">
                  <c:v>37894</c:v>
                </c:pt>
                <c:pt idx="155">
                  <c:v>37925</c:v>
                </c:pt>
                <c:pt idx="156">
                  <c:v>37955</c:v>
                </c:pt>
                <c:pt idx="157">
                  <c:v>37986</c:v>
                </c:pt>
                <c:pt idx="158">
                  <c:v>38017</c:v>
                </c:pt>
                <c:pt idx="159">
                  <c:v>38046</c:v>
                </c:pt>
                <c:pt idx="160">
                  <c:v>38077</c:v>
                </c:pt>
                <c:pt idx="161">
                  <c:v>38107</c:v>
                </c:pt>
                <c:pt idx="162">
                  <c:v>38138</c:v>
                </c:pt>
                <c:pt idx="163">
                  <c:v>38168</c:v>
                </c:pt>
                <c:pt idx="164">
                  <c:v>38199</c:v>
                </c:pt>
                <c:pt idx="165">
                  <c:v>38230</c:v>
                </c:pt>
                <c:pt idx="166">
                  <c:v>38260</c:v>
                </c:pt>
                <c:pt idx="167">
                  <c:v>38291</c:v>
                </c:pt>
                <c:pt idx="168">
                  <c:v>38321</c:v>
                </c:pt>
                <c:pt idx="169">
                  <c:v>38352</c:v>
                </c:pt>
                <c:pt idx="170">
                  <c:v>38383</c:v>
                </c:pt>
                <c:pt idx="171">
                  <c:v>38411</c:v>
                </c:pt>
                <c:pt idx="172">
                  <c:v>38442</c:v>
                </c:pt>
                <c:pt idx="173">
                  <c:v>38472</c:v>
                </c:pt>
                <c:pt idx="174">
                  <c:v>38503</c:v>
                </c:pt>
                <c:pt idx="175">
                  <c:v>38533</c:v>
                </c:pt>
                <c:pt idx="176">
                  <c:v>38564</c:v>
                </c:pt>
                <c:pt idx="177">
                  <c:v>38595</c:v>
                </c:pt>
                <c:pt idx="178">
                  <c:v>38625</c:v>
                </c:pt>
                <c:pt idx="179">
                  <c:v>38656</c:v>
                </c:pt>
                <c:pt idx="180">
                  <c:v>38686</c:v>
                </c:pt>
                <c:pt idx="181">
                  <c:v>38717</c:v>
                </c:pt>
                <c:pt idx="182">
                  <c:v>38748</c:v>
                </c:pt>
                <c:pt idx="183">
                  <c:v>38776</c:v>
                </c:pt>
                <c:pt idx="184">
                  <c:v>38807</c:v>
                </c:pt>
                <c:pt idx="185">
                  <c:v>38837</c:v>
                </c:pt>
                <c:pt idx="186">
                  <c:v>38868</c:v>
                </c:pt>
                <c:pt idx="187">
                  <c:v>38898</c:v>
                </c:pt>
                <c:pt idx="188">
                  <c:v>38929</c:v>
                </c:pt>
                <c:pt idx="189">
                  <c:v>38960</c:v>
                </c:pt>
                <c:pt idx="190">
                  <c:v>38990</c:v>
                </c:pt>
                <c:pt idx="191">
                  <c:v>39021</c:v>
                </c:pt>
                <c:pt idx="192">
                  <c:v>39051</c:v>
                </c:pt>
                <c:pt idx="193">
                  <c:v>39082</c:v>
                </c:pt>
                <c:pt idx="194">
                  <c:v>39113</c:v>
                </c:pt>
                <c:pt idx="195">
                  <c:v>39141</c:v>
                </c:pt>
                <c:pt idx="196">
                  <c:v>39172</c:v>
                </c:pt>
                <c:pt idx="197">
                  <c:v>39202</c:v>
                </c:pt>
                <c:pt idx="198">
                  <c:v>39233</c:v>
                </c:pt>
                <c:pt idx="199">
                  <c:v>39263</c:v>
                </c:pt>
                <c:pt idx="200">
                  <c:v>39294</c:v>
                </c:pt>
                <c:pt idx="201">
                  <c:v>39325</c:v>
                </c:pt>
                <c:pt idx="202">
                  <c:v>39355</c:v>
                </c:pt>
                <c:pt idx="203">
                  <c:v>39386</c:v>
                </c:pt>
                <c:pt idx="204">
                  <c:v>39416</c:v>
                </c:pt>
                <c:pt idx="205">
                  <c:v>39447</c:v>
                </c:pt>
                <c:pt idx="206">
                  <c:v>39478</c:v>
                </c:pt>
                <c:pt idx="207">
                  <c:v>39507</c:v>
                </c:pt>
                <c:pt idx="208">
                  <c:v>39538</c:v>
                </c:pt>
                <c:pt idx="209">
                  <c:v>39568</c:v>
                </c:pt>
                <c:pt idx="210">
                  <c:v>39599</c:v>
                </c:pt>
                <c:pt idx="211">
                  <c:v>39629</c:v>
                </c:pt>
                <c:pt idx="212">
                  <c:v>39660</c:v>
                </c:pt>
                <c:pt idx="213">
                  <c:v>39691</c:v>
                </c:pt>
                <c:pt idx="214">
                  <c:v>39721</c:v>
                </c:pt>
                <c:pt idx="215">
                  <c:v>39752</c:v>
                </c:pt>
                <c:pt idx="216">
                  <c:v>39782</c:v>
                </c:pt>
                <c:pt idx="217">
                  <c:v>39813</c:v>
                </c:pt>
                <c:pt idx="218">
                  <c:v>39844</c:v>
                </c:pt>
                <c:pt idx="219">
                  <c:v>39872</c:v>
                </c:pt>
                <c:pt idx="220">
                  <c:v>39903</c:v>
                </c:pt>
                <c:pt idx="221">
                  <c:v>39933</c:v>
                </c:pt>
                <c:pt idx="222">
                  <c:v>39964</c:v>
                </c:pt>
                <c:pt idx="223">
                  <c:v>39994</c:v>
                </c:pt>
                <c:pt idx="224">
                  <c:v>40025</c:v>
                </c:pt>
                <c:pt idx="225">
                  <c:v>40056</c:v>
                </c:pt>
                <c:pt idx="226">
                  <c:v>40086</c:v>
                </c:pt>
                <c:pt idx="227">
                  <c:v>40117</c:v>
                </c:pt>
                <c:pt idx="228">
                  <c:v>40147</c:v>
                </c:pt>
                <c:pt idx="229">
                  <c:v>40178</c:v>
                </c:pt>
                <c:pt idx="230">
                  <c:v>40209</c:v>
                </c:pt>
                <c:pt idx="231">
                  <c:v>40237</c:v>
                </c:pt>
                <c:pt idx="232">
                  <c:v>40268</c:v>
                </c:pt>
                <c:pt idx="233">
                  <c:v>40298</c:v>
                </c:pt>
                <c:pt idx="234">
                  <c:v>40329</c:v>
                </c:pt>
                <c:pt idx="235">
                  <c:v>40359</c:v>
                </c:pt>
                <c:pt idx="236">
                  <c:v>40390</c:v>
                </c:pt>
                <c:pt idx="237">
                  <c:v>40421</c:v>
                </c:pt>
                <c:pt idx="238">
                  <c:v>40451</c:v>
                </c:pt>
                <c:pt idx="239">
                  <c:v>40482</c:v>
                </c:pt>
                <c:pt idx="240">
                  <c:v>40512</c:v>
                </c:pt>
                <c:pt idx="241">
                  <c:v>40543</c:v>
                </c:pt>
                <c:pt idx="242">
                  <c:v>40574</c:v>
                </c:pt>
                <c:pt idx="243">
                  <c:v>40602</c:v>
                </c:pt>
                <c:pt idx="244">
                  <c:v>40633</c:v>
                </c:pt>
                <c:pt idx="245">
                  <c:v>40663</c:v>
                </c:pt>
                <c:pt idx="246">
                  <c:v>40694</c:v>
                </c:pt>
                <c:pt idx="247">
                  <c:v>40724</c:v>
                </c:pt>
                <c:pt idx="248">
                  <c:v>40755</c:v>
                </c:pt>
                <c:pt idx="249">
                  <c:v>40786</c:v>
                </c:pt>
                <c:pt idx="250">
                  <c:v>40816</c:v>
                </c:pt>
                <c:pt idx="251">
                  <c:v>40847</c:v>
                </c:pt>
                <c:pt idx="252">
                  <c:v>40877</c:v>
                </c:pt>
                <c:pt idx="253">
                  <c:v>40908</c:v>
                </c:pt>
                <c:pt idx="254">
                  <c:v>40939</c:v>
                </c:pt>
                <c:pt idx="255">
                  <c:v>40968</c:v>
                </c:pt>
                <c:pt idx="256">
                  <c:v>40999</c:v>
                </c:pt>
                <c:pt idx="257">
                  <c:v>41029</c:v>
                </c:pt>
                <c:pt idx="258">
                  <c:v>41060</c:v>
                </c:pt>
                <c:pt idx="259">
                  <c:v>41090</c:v>
                </c:pt>
                <c:pt idx="260">
                  <c:v>41121</c:v>
                </c:pt>
                <c:pt idx="261">
                  <c:v>41152</c:v>
                </c:pt>
                <c:pt idx="262">
                  <c:v>41182</c:v>
                </c:pt>
                <c:pt idx="263">
                  <c:v>41213</c:v>
                </c:pt>
                <c:pt idx="264">
                  <c:v>41243</c:v>
                </c:pt>
                <c:pt idx="265">
                  <c:v>41274</c:v>
                </c:pt>
                <c:pt idx="266">
                  <c:v>41305</c:v>
                </c:pt>
                <c:pt idx="267">
                  <c:v>41333</c:v>
                </c:pt>
                <c:pt idx="268">
                  <c:v>41364</c:v>
                </c:pt>
                <c:pt idx="269">
                  <c:v>41394</c:v>
                </c:pt>
                <c:pt idx="270">
                  <c:v>41425</c:v>
                </c:pt>
                <c:pt idx="271">
                  <c:v>41455</c:v>
                </c:pt>
                <c:pt idx="272">
                  <c:v>41486</c:v>
                </c:pt>
                <c:pt idx="273">
                  <c:v>41517</c:v>
                </c:pt>
                <c:pt idx="274">
                  <c:v>41547</c:v>
                </c:pt>
                <c:pt idx="275">
                  <c:v>41578</c:v>
                </c:pt>
              </c:numCache>
            </c:numRef>
          </c:cat>
          <c:val>
            <c:numRef>
              <c:f>[ipo_ma.xlsx]ipo!$B$3:$B$278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54750000</c:v>
                </c:pt>
                <c:pt idx="5">
                  <c:v>4000000</c:v>
                </c:pt>
                <c:pt idx="6">
                  <c:v>0</c:v>
                </c:pt>
                <c:pt idx="7">
                  <c:v>12600000</c:v>
                </c:pt>
                <c:pt idx="8">
                  <c:v>252400000</c:v>
                </c:pt>
                <c:pt idx="9">
                  <c:v>43596000</c:v>
                </c:pt>
                <c:pt idx="10">
                  <c:v>137482896</c:v>
                </c:pt>
                <c:pt idx="11">
                  <c:v>406100000</c:v>
                </c:pt>
                <c:pt idx="12">
                  <c:v>102991248</c:v>
                </c:pt>
                <c:pt idx="13">
                  <c:v>115525000</c:v>
                </c:pt>
                <c:pt idx="14">
                  <c:v>167680000</c:v>
                </c:pt>
                <c:pt idx="15">
                  <c:v>108000000</c:v>
                </c:pt>
                <c:pt idx="16">
                  <c:v>158187504</c:v>
                </c:pt>
                <c:pt idx="17">
                  <c:v>18400000</c:v>
                </c:pt>
                <c:pt idx="18">
                  <c:v>230500000</c:v>
                </c:pt>
                <c:pt idx="19">
                  <c:v>114146800</c:v>
                </c:pt>
                <c:pt idx="20">
                  <c:v>26125000</c:v>
                </c:pt>
                <c:pt idx="21">
                  <c:v>47625000</c:v>
                </c:pt>
                <c:pt idx="22">
                  <c:v>10400000</c:v>
                </c:pt>
                <c:pt idx="23">
                  <c:v>41600000</c:v>
                </c:pt>
                <c:pt idx="24">
                  <c:v>51350000</c:v>
                </c:pt>
                <c:pt idx="25">
                  <c:v>46762500</c:v>
                </c:pt>
                <c:pt idx="26">
                  <c:v>0</c:v>
                </c:pt>
                <c:pt idx="27">
                  <c:v>75550000</c:v>
                </c:pt>
                <c:pt idx="28">
                  <c:v>348000000</c:v>
                </c:pt>
                <c:pt idx="29">
                  <c:v>163224992</c:v>
                </c:pt>
                <c:pt idx="30">
                  <c:v>497780992</c:v>
                </c:pt>
                <c:pt idx="31">
                  <c:v>140650000</c:v>
                </c:pt>
                <c:pt idx="32">
                  <c:v>302500000</c:v>
                </c:pt>
                <c:pt idx="33">
                  <c:v>1605737472</c:v>
                </c:pt>
                <c:pt idx="34">
                  <c:v>156856256</c:v>
                </c:pt>
                <c:pt idx="35">
                  <c:v>447175008</c:v>
                </c:pt>
                <c:pt idx="36">
                  <c:v>223920000</c:v>
                </c:pt>
                <c:pt idx="37">
                  <c:v>242865008</c:v>
                </c:pt>
                <c:pt idx="38">
                  <c:v>35700000</c:v>
                </c:pt>
                <c:pt idx="39">
                  <c:v>332700000</c:v>
                </c:pt>
                <c:pt idx="40">
                  <c:v>341816992</c:v>
                </c:pt>
                <c:pt idx="41">
                  <c:v>116750000</c:v>
                </c:pt>
                <c:pt idx="42">
                  <c:v>119850000</c:v>
                </c:pt>
                <c:pt idx="43">
                  <c:v>111282496</c:v>
                </c:pt>
                <c:pt idx="44">
                  <c:v>81280000</c:v>
                </c:pt>
                <c:pt idx="45">
                  <c:v>146837504</c:v>
                </c:pt>
                <c:pt idx="46">
                  <c:v>27950000</c:v>
                </c:pt>
                <c:pt idx="47">
                  <c:v>121750000</c:v>
                </c:pt>
                <c:pt idx="48">
                  <c:v>13362500</c:v>
                </c:pt>
                <c:pt idx="49">
                  <c:v>114325000</c:v>
                </c:pt>
                <c:pt idx="50">
                  <c:v>66800000</c:v>
                </c:pt>
                <c:pt idx="51">
                  <c:v>174500000</c:v>
                </c:pt>
                <c:pt idx="52">
                  <c:v>336336000</c:v>
                </c:pt>
                <c:pt idx="53">
                  <c:v>478287488</c:v>
                </c:pt>
                <c:pt idx="54">
                  <c:v>586724992</c:v>
                </c:pt>
                <c:pt idx="55">
                  <c:v>451856000</c:v>
                </c:pt>
                <c:pt idx="56">
                  <c:v>187750000</c:v>
                </c:pt>
                <c:pt idx="57">
                  <c:v>255482976</c:v>
                </c:pt>
                <c:pt idx="58">
                  <c:v>468734016</c:v>
                </c:pt>
                <c:pt idx="59">
                  <c:v>400600000</c:v>
                </c:pt>
                <c:pt idx="60">
                  <c:v>373095008</c:v>
                </c:pt>
                <c:pt idx="61">
                  <c:v>631078976</c:v>
                </c:pt>
                <c:pt idx="62">
                  <c:v>267550000</c:v>
                </c:pt>
                <c:pt idx="63">
                  <c:v>3791035392</c:v>
                </c:pt>
                <c:pt idx="64">
                  <c:v>601516032</c:v>
                </c:pt>
                <c:pt idx="65">
                  <c:v>952835008</c:v>
                </c:pt>
                <c:pt idx="66">
                  <c:v>662980032</c:v>
                </c:pt>
                <c:pt idx="67">
                  <c:v>1266598016</c:v>
                </c:pt>
                <c:pt idx="68">
                  <c:v>526050016</c:v>
                </c:pt>
                <c:pt idx="69">
                  <c:v>538654016</c:v>
                </c:pt>
                <c:pt idx="70">
                  <c:v>26662500</c:v>
                </c:pt>
                <c:pt idx="71">
                  <c:v>464776192</c:v>
                </c:pt>
                <c:pt idx="72">
                  <c:v>125550000</c:v>
                </c:pt>
                <c:pt idx="73">
                  <c:v>229808768</c:v>
                </c:pt>
                <c:pt idx="74">
                  <c:v>25300000</c:v>
                </c:pt>
                <c:pt idx="75">
                  <c:v>150844000</c:v>
                </c:pt>
                <c:pt idx="76">
                  <c:v>483449984</c:v>
                </c:pt>
                <c:pt idx="77">
                  <c:v>434000000</c:v>
                </c:pt>
                <c:pt idx="78">
                  <c:v>211650000</c:v>
                </c:pt>
                <c:pt idx="79">
                  <c:v>334124992</c:v>
                </c:pt>
                <c:pt idx="80">
                  <c:v>348000000</c:v>
                </c:pt>
                <c:pt idx="81">
                  <c:v>455794208</c:v>
                </c:pt>
                <c:pt idx="82">
                  <c:v>593377984</c:v>
                </c:pt>
                <c:pt idx="83">
                  <c:v>279000000</c:v>
                </c:pt>
                <c:pt idx="84">
                  <c:v>97900000</c:v>
                </c:pt>
                <c:pt idx="85">
                  <c:v>231250000</c:v>
                </c:pt>
                <c:pt idx="86">
                  <c:v>260300000</c:v>
                </c:pt>
                <c:pt idx="87">
                  <c:v>1329250048</c:v>
                </c:pt>
                <c:pt idx="88">
                  <c:v>1022755008</c:v>
                </c:pt>
                <c:pt idx="89">
                  <c:v>627905024</c:v>
                </c:pt>
                <c:pt idx="90">
                  <c:v>833482624</c:v>
                </c:pt>
                <c:pt idx="91">
                  <c:v>640017024</c:v>
                </c:pt>
                <c:pt idx="92">
                  <c:v>265900000</c:v>
                </c:pt>
                <c:pt idx="93">
                  <c:v>3381118976</c:v>
                </c:pt>
                <c:pt idx="94">
                  <c:v>3426400000</c:v>
                </c:pt>
                <c:pt idx="95">
                  <c:v>46750000</c:v>
                </c:pt>
                <c:pt idx="96">
                  <c:v>101500000</c:v>
                </c:pt>
                <c:pt idx="97">
                  <c:v>909699968</c:v>
                </c:pt>
                <c:pt idx="98">
                  <c:v>751000000</c:v>
                </c:pt>
                <c:pt idx="99">
                  <c:v>2077390720</c:v>
                </c:pt>
                <c:pt idx="100">
                  <c:v>2451457280</c:v>
                </c:pt>
                <c:pt idx="101">
                  <c:v>1746499968</c:v>
                </c:pt>
                <c:pt idx="102">
                  <c:v>3767651072</c:v>
                </c:pt>
                <c:pt idx="103">
                  <c:v>2735520000</c:v>
                </c:pt>
                <c:pt idx="104">
                  <c:v>6135727104</c:v>
                </c:pt>
                <c:pt idx="105">
                  <c:v>2689698048</c:v>
                </c:pt>
                <c:pt idx="106">
                  <c:v>2829143296</c:v>
                </c:pt>
                <c:pt idx="107">
                  <c:v>3262844160</c:v>
                </c:pt>
                <c:pt idx="108">
                  <c:v>2369424896</c:v>
                </c:pt>
                <c:pt idx="109">
                  <c:v>3697524992</c:v>
                </c:pt>
                <c:pt idx="110">
                  <c:v>1892999936</c:v>
                </c:pt>
                <c:pt idx="111">
                  <c:v>1081149952</c:v>
                </c:pt>
                <c:pt idx="112">
                  <c:v>11749499904</c:v>
                </c:pt>
                <c:pt idx="113">
                  <c:v>3622915072</c:v>
                </c:pt>
                <c:pt idx="114">
                  <c:v>1805469952</c:v>
                </c:pt>
                <c:pt idx="115">
                  <c:v>1222495872</c:v>
                </c:pt>
                <c:pt idx="116">
                  <c:v>602100032</c:v>
                </c:pt>
                <c:pt idx="117">
                  <c:v>157500000</c:v>
                </c:pt>
                <c:pt idx="118">
                  <c:v>539750016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430100000</c:v>
                </c:pt>
                <c:pt idx="136">
                  <c:v>43913000</c:v>
                </c:pt>
                <c:pt idx="137">
                  <c:v>140000000</c:v>
                </c:pt>
                <c:pt idx="138">
                  <c:v>0</c:v>
                </c:pt>
                <c:pt idx="139">
                  <c:v>480700000</c:v>
                </c:pt>
                <c:pt idx="140">
                  <c:v>0</c:v>
                </c:pt>
                <c:pt idx="141">
                  <c:v>700000</c:v>
                </c:pt>
                <c:pt idx="142">
                  <c:v>0</c:v>
                </c:pt>
                <c:pt idx="143">
                  <c:v>0</c:v>
                </c:pt>
                <c:pt idx="144">
                  <c:v>163875008</c:v>
                </c:pt>
                <c:pt idx="145">
                  <c:v>0</c:v>
                </c:pt>
                <c:pt idx="146">
                  <c:v>112700000</c:v>
                </c:pt>
                <c:pt idx="147">
                  <c:v>0</c:v>
                </c:pt>
                <c:pt idx="148">
                  <c:v>0</c:v>
                </c:pt>
                <c:pt idx="149">
                  <c:v>250218752</c:v>
                </c:pt>
                <c:pt idx="150">
                  <c:v>297562016</c:v>
                </c:pt>
                <c:pt idx="151">
                  <c:v>0</c:v>
                </c:pt>
                <c:pt idx="152">
                  <c:v>1237000</c:v>
                </c:pt>
                <c:pt idx="153">
                  <c:v>104650000</c:v>
                </c:pt>
                <c:pt idx="154">
                  <c:v>110001504</c:v>
                </c:pt>
                <c:pt idx="155">
                  <c:v>54000000</c:v>
                </c:pt>
                <c:pt idx="156">
                  <c:v>144900000</c:v>
                </c:pt>
                <c:pt idx="157">
                  <c:v>79900000</c:v>
                </c:pt>
                <c:pt idx="158">
                  <c:v>0</c:v>
                </c:pt>
                <c:pt idx="159">
                  <c:v>0</c:v>
                </c:pt>
                <c:pt idx="160">
                  <c:v>550670528</c:v>
                </c:pt>
                <c:pt idx="161">
                  <c:v>3007571456</c:v>
                </c:pt>
                <c:pt idx="162">
                  <c:v>1192000512</c:v>
                </c:pt>
                <c:pt idx="163">
                  <c:v>25296000</c:v>
                </c:pt>
                <c:pt idx="164">
                  <c:v>261770000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504081024</c:v>
                </c:pt>
                <c:pt idx="169">
                  <c:v>1212226944</c:v>
                </c:pt>
                <c:pt idx="170">
                  <c:v>0</c:v>
                </c:pt>
                <c:pt idx="171">
                  <c:v>0</c:v>
                </c:pt>
                <c:pt idx="172">
                  <c:v>713061824</c:v>
                </c:pt>
                <c:pt idx="173">
                  <c:v>535352512</c:v>
                </c:pt>
                <c:pt idx="174">
                  <c:v>445251200</c:v>
                </c:pt>
                <c:pt idx="175">
                  <c:v>51750000</c:v>
                </c:pt>
                <c:pt idx="176">
                  <c:v>195500000</c:v>
                </c:pt>
                <c:pt idx="177">
                  <c:v>712652032</c:v>
                </c:pt>
                <c:pt idx="178">
                  <c:v>12500000</c:v>
                </c:pt>
                <c:pt idx="179">
                  <c:v>184500000</c:v>
                </c:pt>
                <c:pt idx="180">
                  <c:v>105322104</c:v>
                </c:pt>
                <c:pt idx="181">
                  <c:v>148910000</c:v>
                </c:pt>
                <c:pt idx="182">
                  <c:v>0</c:v>
                </c:pt>
                <c:pt idx="183">
                  <c:v>531249984</c:v>
                </c:pt>
                <c:pt idx="184">
                  <c:v>0</c:v>
                </c:pt>
                <c:pt idx="185">
                  <c:v>0</c:v>
                </c:pt>
                <c:pt idx="186">
                  <c:v>101539000</c:v>
                </c:pt>
                <c:pt idx="187">
                  <c:v>343021024</c:v>
                </c:pt>
                <c:pt idx="188">
                  <c:v>413160000</c:v>
                </c:pt>
                <c:pt idx="189">
                  <c:v>225719104</c:v>
                </c:pt>
                <c:pt idx="190">
                  <c:v>228082992</c:v>
                </c:pt>
                <c:pt idx="191">
                  <c:v>471269504</c:v>
                </c:pt>
                <c:pt idx="192">
                  <c:v>171000000</c:v>
                </c:pt>
                <c:pt idx="193">
                  <c:v>877164992</c:v>
                </c:pt>
                <c:pt idx="194">
                  <c:v>1429564032</c:v>
                </c:pt>
                <c:pt idx="195">
                  <c:v>410722496</c:v>
                </c:pt>
                <c:pt idx="196">
                  <c:v>521948992</c:v>
                </c:pt>
                <c:pt idx="197">
                  <c:v>503384000</c:v>
                </c:pt>
                <c:pt idx="198">
                  <c:v>922499968</c:v>
                </c:pt>
                <c:pt idx="199">
                  <c:v>212036704</c:v>
                </c:pt>
                <c:pt idx="200">
                  <c:v>171280000</c:v>
                </c:pt>
                <c:pt idx="201">
                  <c:v>0</c:v>
                </c:pt>
                <c:pt idx="202">
                  <c:v>250757296</c:v>
                </c:pt>
                <c:pt idx="203">
                  <c:v>0</c:v>
                </c:pt>
                <c:pt idx="204">
                  <c:v>435055424</c:v>
                </c:pt>
                <c:pt idx="205">
                  <c:v>0</c:v>
                </c:pt>
                <c:pt idx="206">
                  <c:v>122667000</c:v>
                </c:pt>
                <c:pt idx="207">
                  <c:v>0</c:v>
                </c:pt>
                <c:pt idx="208">
                  <c:v>0</c:v>
                </c:pt>
                <c:pt idx="209">
                  <c:v>466800000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50000000</c:v>
                </c:pt>
                <c:pt idx="218">
                  <c:v>69000000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100000000</c:v>
                </c:pt>
                <c:pt idx="226">
                  <c:v>0</c:v>
                </c:pt>
                <c:pt idx="227">
                  <c:v>489900000</c:v>
                </c:pt>
                <c:pt idx="228">
                  <c:v>244610000</c:v>
                </c:pt>
                <c:pt idx="229">
                  <c:v>194498192</c:v>
                </c:pt>
                <c:pt idx="230">
                  <c:v>61003200</c:v>
                </c:pt>
                <c:pt idx="231">
                  <c:v>0</c:v>
                </c:pt>
                <c:pt idx="232">
                  <c:v>130157600</c:v>
                </c:pt>
                <c:pt idx="233">
                  <c:v>237875008</c:v>
                </c:pt>
                <c:pt idx="234">
                  <c:v>0</c:v>
                </c:pt>
                <c:pt idx="235">
                  <c:v>1889289984</c:v>
                </c:pt>
                <c:pt idx="236">
                  <c:v>102000</c:v>
                </c:pt>
                <c:pt idx="237">
                  <c:v>173994992</c:v>
                </c:pt>
                <c:pt idx="238">
                  <c:v>506523.5</c:v>
                </c:pt>
                <c:pt idx="239">
                  <c:v>69000000</c:v>
                </c:pt>
                <c:pt idx="240">
                  <c:v>104695600</c:v>
                </c:pt>
                <c:pt idx="241">
                  <c:v>234800592</c:v>
                </c:pt>
                <c:pt idx="242">
                  <c:v>483644992</c:v>
                </c:pt>
                <c:pt idx="243">
                  <c:v>430294016</c:v>
                </c:pt>
                <c:pt idx="244">
                  <c:v>250864992</c:v>
                </c:pt>
                <c:pt idx="245">
                  <c:v>525502976</c:v>
                </c:pt>
                <c:pt idx="246">
                  <c:v>41828100</c:v>
                </c:pt>
                <c:pt idx="247">
                  <c:v>998613184</c:v>
                </c:pt>
                <c:pt idx="248">
                  <c:v>1000161984</c:v>
                </c:pt>
                <c:pt idx="249">
                  <c:v>327781952</c:v>
                </c:pt>
                <c:pt idx="250">
                  <c:v>17405336</c:v>
                </c:pt>
                <c:pt idx="251">
                  <c:v>401000</c:v>
                </c:pt>
                <c:pt idx="252">
                  <c:v>343518912</c:v>
                </c:pt>
                <c:pt idx="253">
                  <c:v>187656944</c:v>
                </c:pt>
                <c:pt idx="254">
                  <c:v>418248704</c:v>
                </c:pt>
                <c:pt idx="255">
                  <c:v>16007620608</c:v>
                </c:pt>
                <c:pt idx="256">
                  <c:v>69795000</c:v>
                </c:pt>
                <c:pt idx="257">
                  <c:v>301422080</c:v>
                </c:pt>
                <c:pt idx="258">
                  <c:v>87975000</c:v>
                </c:pt>
                <c:pt idx="259">
                  <c:v>652100</c:v>
                </c:pt>
                <c:pt idx="260">
                  <c:v>151912304</c:v>
                </c:pt>
                <c:pt idx="261">
                  <c:v>481915392</c:v>
                </c:pt>
                <c:pt idx="262">
                  <c:v>1059800</c:v>
                </c:pt>
                <c:pt idx="263">
                  <c:v>126013000</c:v>
                </c:pt>
                <c:pt idx="264">
                  <c:v>50000</c:v>
                </c:pt>
                <c:pt idx="265">
                  <c:v>648000</c:v>
                </c:pt>
                <c:pt idx="266">
                  <c:v>0</c:v>
                </c:pt>
                <c:pt idx="267">
                  <c:v>120750000</c:v>
                </c:pt>
                <c:pt idx="268">
                  <c:v>454537984</c:v>
                </c:pt>
                <c:pt idx="269">
                  <c:v>367303680</c:v>
                </c:pt>
                <c:pt idx="270">
                  <c:v>139000000</c:v>
                </c:pt>
                <c:pt idx="271">
                  <c:v>219544000</c:v>
                </c:pt>
                <c:pt idx="272">
                  <c:v>46125000</c:v>
                </c:pt>
                <c:pt idx="273">
                  <c:v>1038047488</c:v>
                </c:pt>
                <c:pt idx="274">
                  <c:v>2345612032</c:v>
                </c:pt>
                <c:pt idx="275">
                  <c:v>133698000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3667712"/>
        <c:axId val="34260096"/>
      </c:barChart>
      <c:lineChart>
        <c:grouping val="standard"/>
        <c:varyColors val="0"/>
        <c:ser>
          <c:idx val="1"/>
          <c:order val="1"/>
          <c:tx>
            <c:strRef>
              <c:f>[ipo_ma.xlsx]ipo!$C$2</c:f>
              <c:strCache>
                <c:ptCount val="1"/>
                <c:pt idx="0">
                  <c:v>Ügyletek száma (jobb t.)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numRef>
              <c:f>[ipo_ma.xlsx]ipo!$A$3:$A$278</c:f>
              <c:numCache>
                <c:formatCode>m/d/yyyy</c:formatCode>
                <c:ptCount val="276"/>
                <c:pt idx="0">
                  <c:v>33207</c:v>
                </c:pt>
                <c:pt idx="1">
                  <c:v>33238</c:v>
                </c:pt>
                <c:pt idx="2">
                  <c:v>33269</c:v>
                </c:pt>
                <c:pt idx="3">
                  <c:v>33297</c:v>
                </c:pt>
                <c:pt idx="4">
                  <c:v>33328</c:v>
                </c:pt>
                <c:pt idx="5">
                  <c:v>33358</c:v>
                </c:pt>
                <c:pt idx="6">
                  <c:v>33389</c:v>
                </c:pt>
                <c:pt idx="7">
                  <c:v>33419</c:v>
                </c:pt>
                <c:pt idx="8">
                  <c:v>33450</c:v>
                </c:pt>
                <c:pt idx="9">
                  <c:v>33481</c:v>
                </c:pt>
                <c:pt idx="10">
                  <c:v>33511</c:v>
                </c:pt>
                <c:pt idx="11">
                  <c:v>33542</c:v>
                </c:pt>
                <c:pt idx="12">
                  <c:v>33572</c:v>
                </c:pt>
                <c:pt idx="13">
                  <c:v>33603</c:v>
                </c:pt>
                <c:pt idx="14">
                  <c:v>33634</c:v>
                </c:pt>
                <c:pt idx="15">
                  <c:v>33663</c:v>
                </c:pt>
                <c:pt idx="16">
                  <c:v>33694</c:v>
                </c:pt>
                <c:pt idx="17">
                  <c:v>33724</c:v>
                </c:pt>
                <c:pt idx="18">
                  <c:v>33755</c:v>
                </c:pt>
                <c:pt idx="19">
                  <c:v>33785</c:v>
                </c:pt>
                <c:pt idx="20">
                  <c:v>33816</c:v>
                </c:pt>
                <c:pt idx="21">
                  <c:v>33847</c:v>
                </c:pt>
                <c:pt idx="22">
                  <c:v>33877</c:v>
                </c:pt>
                <c:pt idx="23">
                  <c:v>33908</c:v>
                </c:pt>
                <c:pt idx="24">
                  <c:v>33938</c:v>
                </c:pt>
                <c:pt idx="25">
                  <c:v>33969</c:v>
                </c:pt>
                <c:pt idx="26">
                  <c:v>34000</c:v>
                </c:pt>
                <c:pt idx="27">
                  <c:v>34028</c:v>
                </c:pt>
                <c:pt idx="28">
                  <c:v>34059</c:v>
                </c:pt>
                <c:pt idx="29">
                  <c:v>34089</c:v>
                </c:pt>
                <c:pt idx="30">
                  <c:v>34120</c:v>
                </c:pt>
                <c:pt idx="31">
                  <c:v>34150</c:v>
                </c:pt>
                <c:pt idx="32">
                  <c:v>34181</c:v>
                </c:pt>
                <c:pt idx="33">
                  <c:v>34212</c:v>
                </c:pt>
                <c:pt idx="34">
                  <c:v>34242</c:v>
                </c:pt>
                <c:pt idx="35">
                  <c:v>34273</c:v>
                </c:pt>
                <c:pt idx="36">
                  <c:v>34303</c:v>
                </c:pt>
                <c:pt idx="37">
                  <c:v>34334</c:v>
                </c:pt>
                <c:pt idx="38">
                  <c:v>34365</c:v>
                </c:pt>
                <c:pt idx="39">
                  <c:v>34393</c:v>
                </c:pt>
                <c:pt idx="40">
                  <c:v>34424</c:v>
                </c:pt>
                <c:pt idx="41">
                  <c:v>34454</c:v>
                </c:pt>
                <c:pt idx="42">
                  <c:v>34485</c:v>
                </c:pt>
                <c:pt idx="43">
                  <c:v>34515</c:v>
                </c:pt>
                <c:pt idx="44">
                  <c:v>34546</c:v>
                </c:pt>
                <c:pt idx="45">
                  <c:v>34577</c:v>
                </c:pt>
                <c:pt idx="46">
                  <c:v>34607</c:v>
                </c:pt>
                <c:pt idx="47">
                  <c:v>34638</c:v>
                </c:pt>
                <c:pt idx="48">
                  <c:v>34668</c:v>
                </c:pt>
                <c:pt idx="49">
                  <c:v>34699</c:v>
                </c:pt>
                <c:pt idx="50">
                  <c:v>34730</c:v>
                </c:pt>
                <c:pt idx="51">
                  <c:v>34758</c:v>
                </c:pt>
                <c:pt idx="52">
                  <c:v>34789</c:v>
                </c:pt>
                <c:pt idx="53">
                  <c:v>34819</c:v>
                </c:pt>
                <c:pt idx="54">
                  <c:v>34850</c:v>
                </c:pt>
                <c:pt idx="55">
                  <c:v>34880</c:v>
                </c:pt>
                <c:pt idx="56">
                  <c:v>34911</c:v>
                </c:pt>
                <c:pt idx="57">
                  <c:v>34942</c:v>
                </c:pt>
                <c:pt idx="58">
                  <c:v>34972</c:v>
                </c:pt>
                <c:pt idx="59">
                  <c:v>35003</c:v>
                </c:pt>
                <c:pt idx="60">
                  <c:v>35033</c:v>
                </c:pt>
                <c:pt idx="61">
                  <c:v>35064</c:v>
                </c:pt>
                <c:pt idx="62">
                  <c:v>35095</c:v>
                </c:pt>
                <c:pt idx="63">
                  <c:v>35124</c:v>
                </c:pt>
                <c:pt idx="64">
                  <c:v>35155</c:v>
                </c:pt>
                <c:pt idx="65">
                  <c:v>35185</c:v>
                </c:pt>
                <c:pt idx="66">
                  <c:v>35216</c:v>
                </c:pt>
                <c:pt idx="67">
                  <c:v>35246</c:v>
                </c:pt>
                <c:pt idx="68">
                  <c:v>35277</c:v>
                </c:pt>
                <c:pt idx="69">
                  <c:v>35308</c:v>
                </c:pt>
                <c:pt idx="70">
                  <c:v>35338</c:v>
                </c:pt>
                <c:pt idx="71">
                  <c:v>35369</c:v>
                </c:pt>
                <c:pt idx="72">
                  <c:v>35399</c:v>
                </c:pt>
                <c:pt idx="73">
                  <c:v>35430</c:v>
                </c:pt>
                <c:pt idx="74">
                  <c:v>35461</c:v>
                </c:pt>
                <c:pt idx="75">
                  <c:v>35489</c:v>
                </c:pt>
                <c:pt idx="76">
                  <c:v>35520</c:v>
                </c:pt>
                <c:pt idx="77">
                  <c:v>35550</c:v>
                </c:pt>
                <c:pt idx="78">
                  <c:v>35581</c:v>
                </c:pt>
                <c:pt idx="79">
                  <c:v>35611</c:v>
                </c:pt>
                <c:pt idx="80">
                  <c:v>35642</c:v>
                </c:pt>
                <c:pt idx="81">
                  <c:v>35673</c:v>
                </c:pt>
                <c:pt idx="82">
                  <c:v>35703</c:v>
                </c:pt>
                <c:pt idx="83">
                  <c:v>35734</c:v>
                </c:pt>
                <c:pt idx="84">
                  <c:v>35764</c:v>
                </c:pt>
                <c:pt idx="85">
                  <c:v>35795</c:v>
                </c:pt>
                <c:pt idx="86">
                  <c:v>35826</c:v>
                </c:pt>
                <c:pt idx="87">
                  <c:v>35854</c:v>
                </c:pt>
                <c:pt idx="88">
                  <c:v>35885</c:v>
                </c:pt>
                <c:pt idx="89">
                  <c:v>35915</c:v>
                </c:pt>
                <c:pt idx="90">
                  <c:v>35946</c:v>
                </c:pt>
                <c:pt idx="91">
                  <c:v>35976</c:v>
                </c:pt>
                <c:pt idx="92">
                  <c:v>36007</c:v>
                </c:pt>
                <c:pt idx="93">
                  <c:v>36038</c:v>
                </c:pt>
                <c:pt idx="94">
                  <c:v>36068</c:v>
                </c:pt>
                <c:pt idx="95">
                  <c:v>36099</c:v>
                </c:pt>
                <c:pt idx="96">
                  <c:v>36129</c:v>
                </c:pt>
                <c:pt idx="97">
                  <c:v>36160</c:v>
                </c:pt>
                <c:pt idx="98">
                  <c:v>36191</c:v>
                </c:pt>
                <c:pt idx="99">
                  <c:v>36219</c:v>
                </c:pt>
                <c:pt idx="100">
                  <c:v>36250</c:v>
                </c:pt>
                <c:pt idx="101">
                  <c:v>36280</c:v>
                </c:pt>
                <c:pt idx="102">
                  <c:v>36311</c:v>
                </c:pt>
                <c:pt idx="103">
                  <c:v>36341</c:v>
                </c:pt>
                <c:pt idx="104">
                  <c:v>36372</c:v>
                </c:pt>
                <c:pt idx="105">
                  <c:v>36403</c:v>
                </c:pt>
                <c:pt idx="106">
                  <c:v>36433</c:v>
                </c:pt>
                <c:pt idx="107">
                  <c:v>36464</c:v>
                </c:pt>
                <c:pt idx="108">
                  <c:v>36494</c:v>
                </c:pt>
                <c:pt idx="109">
                  <c:v>36525</c:v>
                </c:pt>
                <c:pt idx="110">
                  <c:v>36556</c:v>
                </c:pt>
                <c:pt idx="111">
                  <c:v>36585</c:v>
                </c:pt>
                <c:pt idx="112">
                  <c:v>36616</c:v>
                </c:pt>
                <c:pt idx="113">
                  <c:v>36646</c:v>
                </c:pt>
                <c:pt idx="114">
                  <c:v>36677</c:v>
                </c:pt>
                <c:pt idx="115">
                  <c:v>36707</c:v>
                </c:pt>
                <c:pt idx="116">
                  <c:v>36738</c:v>
                </c:pt>
                <c:pt idx="117">
                  <c:v>36769</c:v>
                </c:pt>
                <c:pt idx="118">
                  <c:v>36799</c:v>
                </c:pt>
                <c:pt idx="119">
                  <c:v>36830</c:v>
                </c:pt>
                <c:pt idx="120">
                  <c:v>36860</c:v>
                </c:pt>
                <c:pt idx="121">
                  <c:v>36891</c:v>
                </c:pt>
                <c:pt idx="122">
                  <c:v>36922</c:v>
                </c:pt>
                <c:pt idx="123">
                  <c:v>36950</c:v>
                </c:pt>
                <c:pt idx="124">
                  <c:v>36981</c:v>
                </c:pt>
                <c:pt idx="125">
                  <c:v>37011</c:v>
                </c:pt>
                <c:pt idx="126">
                  <c:v>37042</c:v>
                </c:pt>
                <c:pt idx="127">
                  <c:v>37072</c:v>
                </c:pt>
                <c:pt idx="128">
                  <c:v>37103</c:v>
                </c:pt>
                <c:pt idx="129">
                  <c:v>37134</c:v>
                </c:pt>
                <c:pt idx="130">
                  <c:v>37164</c:v>
                </c:pt>
                <c:pt idx="131">
                  <c:v>37195</c:v>
                </c:pt>
                <c:pt idx="132">
                  <c:v>37225</c:v>
                </c:pt>
                <c:pt idx="133">
                  <c:v>37256</c:v>
                </c:pt>
                <c:pt idx="134">
                  <c:v>37287</c:v>
                </c:pt>
                <c:pt idx="135">
                  <c:v>37315</c:v>
                </c:pt>
                <c:pt idx="136">
                  <c:v>37346</c:v>
                </c:pt>
                <c:pt idx="137">
                  <c:v>37376</c:v>
                </c:pt>
                <c:pt idx="138">
                  <c:v>37407</c:v>
                </c:pt>
                <c:pt idx="139">
                  <c:v>37437</c:v>
                </c:pt>
                <c:pt idx="140">
                  <c:v>37468</c:v>
                </c:pt>
                <c:pt idx="141">
                  <c:v>37499</c:v>
                </c:pt>
                <c:pt idx="142">
                  <c:v>37529</c:v>
                </c:pt>
                <c:pt idx="143">
                  <c:v>37560</c:v>
                </c:pt>
                <c:pt idx="144">
                  <c:v>37590</c:v>
                </c:pt>
                <c:pt idx="145">
                  <c:v>37621</c:v>
                </c:pt>
                <c:pt idx="146">
                  <c:v>37652</c:v>
                </c:pt>
                <c:pt idx="147">
                  <c:v>37680</c:v>
                </c:pt>
                <c:pt idx="148">
                  <c:v>37711</c:v>
                </c:pt>
                <c:pt idx="149">
                  <c:v>37741</c:v>
                </c:pt>
                <c:pt idx="150">
                  <c:v>37772</c:v>
                </c:pt>
                <c:pt idx="151">
                  <c:v>37802</c:v>
                </c:pt>
                <c:pt idx="152">
                  <c:v>37833</c:v>
                </c:pt>
                <c:pt idx="153">
                  <c:v>37864</c:v>
                </c:pt>
                <c:pt idx="154">
                  <c:v>37894</c:v>
                </c:pt>
                <c:pt idx="155">
                  <c:v>37925</c:v>
                </c:pt>
                <c:pt idx="156">
                  <c:v>37955</c:v>
                </c:pt>
                <c:pt idx="157">
                  <c:v>37986</c:v>
                </c:pt>
                <c:pt idx="158">
                  <c:v>38017</c:v>
                </c:pt>
                <c:pt idx="159">
                  <c:v>38046</c:v>
                </c:pt>
                <c:pt idx="160">
                  <c:v>38077</c:v>
                </c:pt>
                <c:pt idx="161">
                  <c:v>38107</c:v>
                </c:pt>
                <c:pt idx="162">
                  <c:v>38138</c:v>
                </c:pt>
                <c:pt idx="163">
                  <c:v>38168</c:v>
                </c:pt>
                <c:pt idx="164">
                  <c:v>38199</c:v>
                </c:pt>
                <c:pt idx="165">
                  <c:v>38230</c:v>
                </c:pt>
                <c:pt idx="166">
                  <c:v>38260</c:v>
                </c:pt>
                <c:pt idx="167">
                  <c:v>38291</c:v>
                </c:pt>
                <c:pt idx="168">
                  <c:v>38321</c:v>
                </c:pt>
                <c:pt idx="169">
                  <c:v>38352</c:v>
                </c:pt>
                <c:pt idx="170">
                  <c:v>38383</c:v>
                </c:pt>
                <c:pt idx="171">
                  <c:v>38411</c:v>
                </c:pt>
                <c:pt idx="172">
                  <c:v>38442</c:v>
                </c:pt>
                <c:pt idx="173">
                  <c:v>38472</c:v>
                </c:pt>
                <c:pt idx="174">
                  <c:v>38503</c:v>
                </c:pt>
                <c:pt idx="175">
                  <c:v>38533</c:v>
                </c:pt>
                <c:pt idx="176">
                  <c:v>38564</c:v>
                </c:pt>
                <c:pt idx="177">
                  <c:v>38595</c:v>
                </c:pt>
                <c:pt idx="178">
                  <c:v>38625</c:v>
                </c:pt>
                <c:pt idx="179">
                  <c:v>38656</c:v>
                </c:pt>
                <c:pt idx="180">
                  <c:v>38686</c:v>
                </c:pt>
                <c:pt idx="181">
                  <c:v>38717</c:v>
                </c:pt>
                <c:pt idx="182">
                  <c:v>38748</c:v>
                </c:pt>
                <c:pt idx="183">
                  <c:v>38776</c:v>
                </c:pt>
                <c:pt idx="184">
                  <c:v>38807</c:v>
                </c:pt>
                <c:pt idx="185">
                  <c:v>38837</c:v>
                </c:pt>
                <c:pt idx="186">
                  <c:v>38868</c:v>
                </c:pt>
                <c:pt idx="187">
                  <c:v>38898</c:v>
                </c:pt>
                <c:pt idx="188">
                  <c:v>38929</c:v>
                </c:pt>
                <c:pt idx="189">
                  <c:v>38960</c:v>
                </c:pt>
                <c:pt idx="190">
                  <c:v>38990</c:v>
                </c:pt>
                <c:pt idx="191">
                  <c:v>39021</c:v>
                </c:pt>
                <c:pt idx="192">
                  <c:v>39051</c:v>
                </c:pt>
                <c:pt idx="193">
                  <c:v>39082</c:v>
                </c:pt>
                <c:pt idx="194">
                  <c:v>39113</c:v>
                </c:pt>
                <c:pt idx="195">
                  <c:v>39141</c:v>
                </c:pt>
                <c:pt idx="196">
                  <c:v>39172</c:v>
                </c:pt>
                <c:pt idx="197">
                  <c:v>39202</c:v>
                </c:pt>
                <c:pt idx="198">
                  <c:v>39233</c:v>
                </c:pt>
                <c:pt idx="199">
                  <c:v>39263</c:v>
                </c:pt>
                <c:pt idx="200">
                  <c:v>39294</c:v>
                </c:pt>
                <c:pt idx="201">
                  <c:v>39325</c:v>
                </c:pt>
                <c:pt idx="202">
                  <c:v>39355</c:v>
                </c:pt>
                <c:pt idx="203">
                  <c:v>39386</c:v>
                </c:pt>
                <c:pt idx="204">
                  <c:v>39416</c:v>
                </c:pt>
                <c:pt idx="205">
                  <c:v>39447</c:v>
                </c:pt>
                <c:pt idx="206">
                  <c:v>39478</c:v>
                </c:pt>
                <c:pt idx="207">
                  <c:v>39507</c:v>
                </c:pt>
                <c:pt idx="208">
                  <c:v>39538</c:v>
                </c:pt>
                <c:pt idx="209">
                  <c:v>39568</c:v>
                </c:pt>
                <c:pt idx="210">
                  <c:v>39599</c:v>
                </c:pt>
                <c:pt idx="211">
                  <c:v>39629</c:v>
                </c:pt>
                <c:pt idx="212">
                  <c:v>39660</c:v>
                </c:pt>
                <c:pt idx="213">
                  <c:v>39691</c:v>
                </c:pt>
                <c:pt idx="214">
                  <c:v>39721</c:v>
                </c:pt>
                <c:pt idx="215">
                  <c:v>39752</c:v>
                </c:pt>
                <c:pt idx="216">
                  <c:v>39782</c:v>
                </c:pt>
                <c:pt idx="217">
                  <c:v>39813</c:v>
                </c:pt>
                <c:pt idx="218">
                  <c:v>39844</c:v>
                </c:pt>
                <c:pt idx="219">
                  <c:v>39872</c:v>
                </c:pt>
                <c:pt idx="220">
                  <c:v>39903</c:v>
                </c:pt>
                <c:pt idx="221">
                  <c:v>39933</c:v>
                </c:pt>
                <c:pt idx="222">
                  <c:v>39964</c:v>
                </c:pt>
                <c:pt idx="223">
                  <c:v>39994</c:v>
                </c:pt>
                <c:pt idx="224">
                  <c:v>40025</c:v>
                </c:pt>
                <c:pt idx="225">
                  <c:v>40056</c:v>
                </c:pt>
                <c:pt idx="226">
                  <c:v>40086</c:v>
                </c:pt>
                <c:pt idx="227">
                  <c:v>40117</c:v>
                </c:pt>
                <c:pt idx="228">
                  <c:v>40147</c:v>
                </c:pt>
                <c:pt idx="229">
                  <c:v>40178</c:v>
                </c:pt>
                <c:pt idx="230">
                  <c:v>40209</c:v>
                </c:pt>
                <c:pt idx="231">
                  <c:v>40237</c:v>
                </c:pt>
                <c:pt idx="232">
                  <c:v>40268</c:v>
                </c:pt>
                <c:pt idx="233">
                  <c:v>40298</c:v>
                </c:pt>
                <c:pt idx="234">
                  <c:v>40329</c:v>
                </c:pt>
                <c:pt idx="235">
                  <c:v>40359</c:v>
                </c:pt>
                <c:pt idx="236">
                  <c:v>40390</c:v>
                </c:pt>
                <c:pt idx="237">
                  <c:v>40421</c:v>
                </c:pt>
                <c:pt idx="238">
                  <c:v>40451</c:v>
                </c:pt>
                <c:pt idx="239">
                  <c:v>40482</c:v>
                </c:pt>
                <c:pt idx="240">
                  <c:v>40512</c:v>
                </c:pt>
                <c:pt idx="241">
                  <c:v>40543</c:v>
                </c:pt>
                <c:pt idx="242">
                  <c:v>40574</c:v>
                </c:pt>
                <c:pt idx="243">
                  <c:v>40602</c:v>
                </c:pt>
                <c:pt idx="244">
                  <c:v>40633</c:v>
                </c:pt>
                <c:pt idx="245">
                  <c:v>40663</c:v>
                </c:pt>
                <c:pt idx="246">
                  <c:v>40694</c:v>
                </c:pt>
                <c:pt idx="247">
                  <c:v>40724</c:v>
                </c:pt>
                <c:pt idx="248">
                  <c:v>40755</c:v>
                </c:pt>
                <c:pt idx="249">
                  <c:v>40786</c:v>
                </c:pt>
                <c:pt idx="250">
                  <c:v>40816</c:v>
                </c:pt>
                <c:pt idx="251">
                  <c:v>40847</c:v>
                </c:pt>
                <c:pt idx="252">
                  <c:v>40877</c:v>
                </c:pt>
                <c:pt idx="253">
                  <c:v>40908</c:v>
                </c:pt>
                <c:pt idx="254">
                  <c:v>40939</c:v>
                </c:pt>
                <c:pt idx="255">
                  <c:v>40968</c:v>
                </c:pt>
                <c:pt idx="256">
                  <c:v>40999</c:v>
                </c:pt>
                <c:pt idx="257">
                  <c:v>41029</c:v>
                </c:pt>
                <c:pt idx="258">
                  <c:v>41060</c:v>
                </c:pt>
                <c:pt idx="259">
                  <c:v>41090</c:v>
                </c:pt>
                <c:pt idx="260">
                  <c:v>41121</c:v>
                </c:pt>
                <c:pt idx="261">
                  <c:v>41152</c:v>
                </c:pt>
                <c:pt idx="262">
                  <c:v>41182</c:v>
                </c:pt>
                <c:pt idx="263">
                  <c:v>41213</c:v>
                </c:pt>
                <c:pt idx="264">
                  <c:v>41243</c:v>
                </c:pt>
                <c:pt idx="265">
                  <c:v>41274</c:v>
                </c:pt>
                <c:pt idx="266">
                  <c:v>41305</c:v>
                </c:pt>
                <c:pt idx="267">
                  <c:v>41333</c:v>
                </c:pt>
                <c:pt idx="268">
                  <c:v>41364</c:v>
                </c:pt>
                <c:pt idx="269">
                  <c:v>41394</c:v>
                </c:pt>
                <c:pt idx="270">
                  <c:v>41425</c:v>
                </c:pt>
                <c:pt idx="271">
                  <c:v>41455</c:v>
                </c:pt>
                <c:pt idx="272">
                  <c:v>41486</c:v>
                </c:pt>
                <c:pt idx="273">
                  <c:v>41517</c:v>
                </c:pt>
                <c:pt idx="274">
                  <c:v>41547</c:v>
                </c:pt>
                <c:pt idx="275">
                  <c:v>41578</c:v>
                </c:pt>
              </c:numCache>
            </c:numRef>
          </c:cat>
          <c:val>
            <c:numRef>
              <c:f>[ipo_ma.xlsx]ipo!$C$3:$C$278</c:f>
              <c:numCache>
                <c:formatCode>General</c:formatCode>
                <c:ptCount val="2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5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1</c:v>
                </c:pt>
                <c:pt idx="16">
                  <c:v>5</c:v>
                </c:pt>
                <c:pt idx="17">
                  <c:v>1</c:v>
                </c:pt>
                <c:pt idx="18">
                  <c:v>5</c:v>
                </c:pt>
                <c:pt idx="19">
                  <c:v>6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5</c:v>
                </c:pt>
                <c:pt idx="26">
                  <c:v>0</c:v>
                </c:pt>
                <c:pt idx="27">
                  <c:v>4</c:v>
                </c:pt>
                <c:pt idx="28">
                  <c:v>5</c:v>
                </c:pt>
                <c:pt idx="29">
                  <c:v>2</c:v>
                </c:pt>
                <c:pt idx="30">
                  <c:v>8</c:v>
                </c:pt>
                <c:pt idx="31">
                  <c:v>5</c:v>
                </c:pt>
                <c:pt idx="32">
                  <c:v>6</c:v>
                </c:pt>
                <c:pt idx="33">
                  <c:v>7</c:v>
                </c:pt>
                <c:pt idx="34">
                  <c:v>6</c:v>
                </c:pt>
                <c:pt idx="35">
                  <c:v>11</c:v>
                </c:pt>
                <c:pt idx="36">
                  <c:v>6</c:v>
                </c:pt>
                <c:pt idx="37">
                  <c:v>5</c:v>
                </c:pt>
                <c:pt idx="38">
                  <c:v>2</c:v>
                </c:pt>
                <c:pt idx="39">
                  <c:v>8</c:v>
                </c:pt>
                <c:pt idx="40">
                  <c:v>7</c:v>
                </c:pt>
                <c:pt idx="41">
                  <c:v>6</c:v>
                </c:pt>
                <c:pt idx="42">
                  <c:v>5</c:v>
                </c:pt>
                <c:pt idx="43">
                  <c:v>6</c:v>
                </c:pt>
                <c:pt idx="44">
                  <c:v>4</c:v>
                </c:pt>
                <c:pt idx="45">
                  <c:v>4</c:v>
                </c:pt>
                <c:pt idx="46">
                  <c:v>2</c:v>
                </c:pt>
                <c:pt idx="47">
                  <c:v>5</c:v>
                </c:pt>
                <c:pt idx="48">
                  <c:v>3</c:v>
                </c:pt>
                <c:pt idx="49">
                  <c:v>5</c:v>
                </c:pt>
                <c:pt idx="50">
                  <c:v>4</c:v>
                </c:pt>
                <c:pt idx="51">
                  <c:v>4</c:v>
                </c:pt>
                <c:pt idx="52">
                  <c:v>6</c:v>
                </c:pt>
                <c:pt idx="53">
                  <c:v>11</c:v>
                </c:pt>
                <c:pt idx="54">
                  <c:v>8</c:v>
                </c:pt>
                <c:pt idx="55">
                  <c:v>9</c:v>
                </c:pt>
                <c:pt idx="56">
                  <c:v>5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7</c:v>
                </c:pt>
                <c:pt idx="61">
                  <c:v>13</c:v>
                </c:pt>
                <c:pt idx="62">
                  <c:v>7</c:v>
                </c:pt>
                <c:pt idx="63">
                  <c:v>12</c:v>
                </c:pt>
                <c:pt idx="64">
                  <c:v>9</c:v>
                </c:pt>
                <c:pt idx="65">
                  <c:v>13</c:v>
                </c:pt>
                <c:pt idx="66">
                  <c:v>14</c:v>
                </c:pt>
                <c:pt idx="67">
                  <c:v>16</c:v>
                </c:pt>
                <c:pt idx="68">
                  <c:v>7</c:v>
                </c:pt>
                <c:pt idx="69">
                  <c:v>10</c:v>
                </c:pt>
                <c:pt idx="70">
                  <c:v>4</c:v>
                </c:pt>
                <c:pt idx="71">
                  <c:v>15</c:v>
                </c:pt>
                <c:pt idx="72">
                  <c:v>4</c:v>
                </c:pt>
                <c:pt idx="73">
                  <c:v>9</c:v>
                </c:pt>
                <c:pt idx="74">
                  <c:v>1</c:v>
                </c:pt>
                <c:pt idx="75">
                  <c:v>6</c:v>
                </c:pt>
                <c:pt idx="76">
                  <c:v>6</c:v>
                </c:pt>
                <c:pt idx="77">
                  <c:v>5</c:v>
                </c:pt>
                <c:pt idx="78">
                  <c:v>3</c:v>
                </c:pt>
                <c:pt idx="79">
                  <c:v>6</c:v>
                </c:pt>
                <c:pt idx="80">
                  <c:v>4</c:v>
                </c:pt>
                <c:pt idx="81">
                  <c:v>7</c:v>
                </c:pt>
                <c:pt idx="82">
                  <c:v>8</c:v>
                </c:pt>
                <c:pt idx="83">
                  <c:v>4</c:v>
                </c:pt>
                <c:pt idx="84">
                  <c:v>5</c:v>
                </c:pt>
                <c:pt idx="85">
                  <c:v>3</c:v>
                </c:pt>
                <c:pt idx="86">
                  <c:v>3</c:v>
                </c:pt>
                <c:pt idx="87">
                  <c:v>8</c:v>
                </c:pt>
                <c:pt idx="88">
                  <c:v>6</c:v>
                </c:pt>
                <c:pt idx="89">
                  <c:v>10</c:v>
                </c:pt>
                <c:pt idx="90">
                  <c:v>9</c:v>
                </c:pt>
                <c:pt idx="91">
                  <c:v>8</c:v>
                </c:pt>
                <c:pt idx="92">
                  <c:v>6</c:v>
                </c:pt>
                <c:pt idx="93">
                  <c:v>7</c:v>
                </c:pt>
                <c:pt idx="94">
                  <c:v>8</c:v>
                </c:pt>
                <c:pt idx="95">
                  <c:v>1</c:v>
                </c:pt>
                <c:pt idx="96">
                  <c:v>3</c:v>
                </c:pt>
                <c:pt idx="97">
                  <c:v>9</c:v>
                </c:pt>
                <c:pt idx="98">
                  <c:v>10</c:v>
                </c:pt>
                <c:pt idx="99">
                  <c:v>20</c:v>
                </c:pt>
                <c:pt idx="100">
                  <c:v>28</c:v>
                </c:pt>
                <c:pt idx="101">
                  <c:v>26</c:v>
                </c:pt>
                <c:pt idx="102">
                  <c:v>42</c:v>
                </c:pt>
                <c:pt idx="103">
                  <c:v>33</c:v>
                </c:pt>
                <c:pt idx="104">
                  <c:v>31</c:v>
                </c:pt>
                <c:pt idx="105">
                  <c:v>22</c:v>
                </c:pt>
                <c:pt idx="106">
                  <c:v>34</c:v>
                </c:pt>
                <c:pt idx="107">
                  <c:v>21</c:v>
                </c:pt>
                <c:pt idx="108">
                  <c:v>15</c:v>
                </c:pt>
                <c:pt idx="109">
                  <c:v>28</c:v>
                </c:pt>
                <c:pt idx="110">
                  <c:v>17</c:v>
                </c:pt>
                <c:pt idx="111">
                  <c:v>15</c:v>
                </c:pt>
                <c:pt idx="112">
                  <c:v>16</c:v>
                </c:pt>
                <c:pt idx="113">
                  <c:v>11</c:v>
                </c:pt>
                <c:pt idx="114">
                  <c:v>8</c:v>
                </c:pt>
                <c:pt idx="115">
                  <c:v>12</c:v>
                </c:pt>
                <c:pt idx="116">
                  <c:v>5</c:v>
                </c:pt>
                <c:pt idx="117">
                  <c:v>2</c:v>
                </c:pt>
                <c:pt idx="118">
                  <c:v>5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</c:v>
                </c:pt>
                <c:pt idx="136">
                  <c:v>2</c:v>
                </c:pt>
                <c:pt idx="137">
                  <c:v>1</c:v>
                </c:pt>
                <c:pt idx="138">
                  <c:v>0</c:v>
                </c:pt>
                <c:pt idx="139">
                  <c:v>1</c:v>
                </c:pt>
                <c:pt idx="140">
                  <c:v>0</c:v>
                </c:pt>
                <c:pt idx="141">
                  <c:v>1</c:v>
                </c:pt>
                <c:pt idx="142">
                  <c:v>0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1</c:v>
                </c:pt>
                <c:pt idx="147">
                  <c:v>0</c:v>
                </c:pt>
                <c:pt idx="148">
                  <c:v>0</c:v>
                </c:pt>
                <c:pt idx="149">
                  <c:v>3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2</c:v>
                </c:pt>
                <c:pt idx="154">
                  <c:v>2</c:v>
                </c:pt>
                <c:pt idx="155">
                  <c:v>1</c:v>
                </c:pt>
                <c:pt idx="156">
                  <c:v>1</c:v>
                </c:pt>
                <c:pt idx="157">
                  <c:v>2</c:v>
                </c:pt>
                <c:pt idx="158">
                  <c:v>0</c:v>
                </c:pt>
                <c:pt idx="159">
                  <c:v>0</c:v>
                </c:pt>
                <c:pt idx="160">
                  <c:v>2</c:v>
                </c:pt>
                <c:pt idx="161">
                  <c:v>6</c:v>
                </c:pt>
                <c:pt idx="162">
                  <c:v>5</c:v>
                </c:pt>
                <c:pt idx="163">
                  <c:v>1</c:v>
                </c:pt>
                <c:pt idx="164">
                  <c:v>3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3</c:v>
                </c:pt>
                <c:pt idx="169">
                  <c:v>3</c:v>
                </c:pt>
                <c:pt idx="170">
                  <c:v>0</c:v>
                </c:pt>
                <c:pt idx="171">
                  <c:v>0</c:v>
                </c:pt>
                <c:pt idx="172">
                  <c:v>3</c:v>
                </c:pt>
                <c:pt idx="173">
                  <c:v>7</c:v>
                </c:pt>
                <c:pt idx="174">
                  <c:v>6</c:v>
                </c:pt>
                <c:pt idx="175">
                  <c:v>1</c:v>
                </c:pt>
                <c:pt idx="176">
                  <c:v>1</c:v>
                </c:pt>
                <c:pt idx="177">
                  <c:v>2</c:v>
                </c:pt>
                <c:pt idx="178">
                  <c:v>1</c:v>
                </c:pt>
                <c:pt idx="179">
                  <c:v>1</c:v>
                </c:pt>
                <c:pt idx="180">
                  <c:v>2</c:v>
                </c:pt>
                <c:pt idx="181">
                  <c:v>2</c:v>
                </c:pt>
                <c:pt idx="182">
                  <c:v>0</c:v>
                </c:pt>
                <c:pt idx="183">
                  <c:v>1</c:v>
                </c:pt>
                <c:pt idx="184">
                  <c:v>0</c:v>
                </c:pt>
                <c:pt idx="185">
                  <c:v>0</c:v>
                </c:pt>
                <c:pt idx="186">
                  <c:v>1</c:v>
                </c:pt>
                <c:pt idx="187">
                  <c:v>4</c:v>
                </c:pt>
                <c:pt idx="188">
                  <c:v>2</c:v>
                </c:pt>
                <c:pt idx="189">
                  <c:v>3</c:v>
                </c:pt>
                <c:pt idx="190">
                  <c:v>1</c:v>
                </c:pt>
                <c:pt idx="191">
                  <c:v>4</c:v>
                </c:pt>
                <c:pt idx="192">
                  <c:v>2</c:v>
                </c:pt>
                <c:pt idx="193">
                  <c:v>4</c:v>
                </c:pt>
                <c:pt idx="194">
                  <c:v>2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2</c:v>
                </c:pt>
                <c:pt idx="199">
                  <c:v>3</c:v>
                </c:pt>
                <c:pt idx="200">
                  <c:v>2</c:v>
                </c:pt>
                <c:pt idx="201">
                  <c:v>0</c:v>
                </c:pt>
                <c:pt idx="202">
                  <c:v>2</c:v>
                </c:pt>
                <c:pt idx="203">
                  <c:v>0</c:v>
                </c:pt>
                <c:pt idx="204">
                  <c:v>3</c:v>
                </c:pt>
                <c:pt idx="205">
                  <c:v>0</c:v>
                </c:pt>
                <c:pt idx="206">
                  <c:v>1</c:v>
                </c:pt>
                <c:pt idx="207">
                  <c:v>0</c:v>
                </c:pt>
                <c:pt idx="208">
                  <c:v>0</c:v>
                </c:pt>
                <c:pt idx="209">
                  <c:v>2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1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1</c:v>
                </c:pt>
                <c:pt idx="226">
                  <c:v>0</c:v>
                </c:pt>
                <c:pt idx="227">
                  <c:v>2</c:v>
                </c:pt>
                <c:pt idx="228">
                  <c:v>2</c:v>
                </c:pt>
                <c:pt idx="229">
                  <c:v>3</c:v>
                </c:pt>
                <c:pt idx="230">
                  <c:v>2</c:v>
                </c:pt>
                <c:pt idx="231">
                  <c:v>0</c:v>
                </c:pt>
                <c:pt idx="232">
                  <c:v>3</c:v>
                </c:pt>
                <c:pt idx="233">
                  <c:v>2</c:v>
                </c:pt>
                <c:pt idx="234">
                  <c:v>0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2</c:v>
                </c:pt>
                <c:pt idx="239">
                  <c:v>1</c:v>
                </c:pt>
                <c:pt idx="240">
                  <c:v>2</c:v>
                </c:pt>
                <c:pt idx="241">
                  <c:v>2</c:v>
                </c:pt>
                <c:pt idx="242">
                  <c:v>3</c:v>
                </c:pt>
                <c:pt idx="243">
                  <c:v>2</c:v>
                </c:pt>
                <c:pt idx="244">
                  <c:v>7</c:v>
                </c:pt>
                <c:pt idx="245">
                  <c:v>7</c:v>
                </c:pt>
                <c:pt idx="246">
                  <c:v>2</c:v>
                </c:pt>
                <c:pt idx="247">
                  <c:v>11</c:v>
                </c:pt>
                <c:pt idx="248">
                  <c:v>3</c:v>
                </c:pt>
                <c:pt idx="249">
                  <c:v>6</c:v>
                </c:pt>
                <c:pt idx="250">
                  <c:v>3</c:v>
                </c:pt>
                <c:pt idx="251">
                  <c:v>2</c:v>
                </c:pt>
                <c:pt idx="252">
                  <c:v>6</c:v>
                </c:pt>
                <c:pt idx="253">
                  <c:v>4</c:v>
                </c:pt>
                <c:pt idx="254">
                  <c:v>7</c:v>
                </c:pt>
                <c:pt idx="255">
                  <c:v>3</c:v>
                </c:pt>
                <c:pt idx="256">
                  <c:v>1</c:v>
                </c:pt>
                <c:pt idx="257">
                  <c:v>3</c:v>
                </c:pt>
                <c:pt idx="258">
                  <c:v>1</c:v>
                </c:pt>
                <c:pt idx="259">
                  <c:v>1</c:v>
                </c:pt>
                <c:pt idx="260">
                  <c:v>6</c:v>
                </c:pt>
                <c:pt idx="261">
                  <c:v>6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2</c:v>
                </c:pt>
                <c:pt idx="266">
                  <c:v>0</c:v>
                </c:pt>
                <c:pt idx="267">
                  <c:v>1</c:v>
                </c:pt>
                <c:pt idx="268">
                  <c:v>1</c:v>
                </c:pt>
                <c:pt idx="269">
                  <c:v>4</c:v>
                </c:pt>
                <c:pt idx="270">
                  <c:v>2</c:v>
                </c:pt>
                <c:pt idx="271">
                  <c:v>1</c:v>
                </c:pt>
                <c:pt idx="272">
                  <c:v>1</c:v>
                </c:pt>
                <c:pt idx="273">
                  <c:v>3</c:v>
                </c:pt>
                <c:pt idx="274">
                  <c:v>2</c:v>
                </c:pt>
                <c:pt idx="275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38176"/>
        <c:axId val="34262400"/>
      </c:lineChart>
      <c:catAx>
        <c:axId val="3366771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ln>
            <a:solidFill>
              <a:schemeClr val="accent1"/>
            </a:solidFill>
          </a:ln>
        </c:spPr>
        <c:crossAx val="34260096"/>
        <c:crosses val="autoZero"/>
        <c:auto val="0"/>
        <c:lblAlgn val="ctr"/>
        <c:lblOffset val="100"/>
        <c:noMultiLvlLbl val="0"/>
      </c:catAx>
      <c:valAx>
        <c:axId val="3426009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33667712"/>
        <c:crosses val="autoZero"/>
        <c:crossBetween val="between"/>
        <c:dispUnits>
          <c:builtInUnit val="billions"/>
        </c:dispUnits>
      </c:valAx>
      <c:valAx>
        <c:axId val="3426240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rgbClr val="1F497D"/>
            </a:solidFill>
          </a:ln>
        </c:spPr>
        <c:crossAx val="35138176"/>
        <c:crosses val="max"/>
        <c:crossBetween val="between"/>
      </c:valAx>
      <c:dateAx>
        <c:axId val="351381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4262400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2.9335017389781549E-2"/>
          <c:y val="0.93049136092945528"/>
          <c:w val="0.95571843241523069"/>
          <c:h val="6.4676603665041785E-2"/>
        </c:manualLayout>
      </c:layout>
      <c:overlay val="0"/>
      <c:spPr>
        <a:solidFill>
          <a:sysClr val="window" lastClr="FFFFFF">
            <a:lumMod val="95000"/>
          </a:sysClr>
        </a:solidFill>
        <a:ln>
          <a:solidFill>
            <a:sysClr val="window" lastClr="FFFFFF">
              <a:lumMod val="85000"/>
            </a:sysClr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hu-H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0.31707</cdr:x>
      <cdr:y>0.93699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5" y="5169591"/>
          <a:ext cx="2016223" cy="347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u-HU" sz="1200" dirty="0">
              <a:solidFill>
                <a:schemeClr val="accent5"/>
              </a:solidFill>
            </a:rPr>
            <a:t>Forrás: IDC, </a:t>
          </a:r>
          <a:r>
            <a:rPr lang="hu-HU" sz="1200" dirty="0" err="1">
              <a:solidFill>
                <a:schemeClr val="accent5"/>
              </a:solidFill>
            </a:rPr>
            <a:t>Dotkom</a:t>
          </a:r>
          <a:endParaRPr lang="hu-HU" sz="1200" dirty="0">
            <a:solidFill>
              <a:schemeClr val="accent5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0.4902</cdr:x>
      <cdr:y>0.88764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5688632"/>
          <a:ext cx="187220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u-HU" sz="1400" dirty="0">
              <a:solidFill>
                <a:schemeClr val="accent5"/>
              </a:solidFill>
            </a:rPr>
            <a:t>Forrás: </a:t>
          </a:r>
          <a:r>
            <a:rPr lang="hu-HU" sz="1400" dirty="0" err="1">
              <a:solidFill>
                <a:schemeClr val="accent5"/>
              </a:solidFill>
            </a:rPr>
            <a:t>eMarketer</a:t>
          </a:r>
          <a:r>
            <a:rPr lang="hu-HU" sz="1400" dirty="0">
              <a:solidFill>
                <a:schemeClr val="accent5"/>
              </a:solidFill>
            </a:rPr>
            <a:t>,</a:t>
          </a:r>
          <a:r>
            <a:rPr lang="hu-HU" sz="1400" baseline="0" dirty="0">
              <a:solidFill>
                <a:schemeClr val="accent5"/>
              </a:solidFill>
            </a:rPr>
            <a:t> KBC </a:t>
          </a:r>
          <a:r>
            <a:rPr lang="hu-HU" sz="1400" baseline="0" dirty="0" err="1">
              <a:solidFill>
                <a:schemeClr val="accent5"/>
              </a:solidFill>
            </a:rPr>
            <a:t>Equitas</a:t>
          </a:r>
          <a:endParaRPr lang="hu-HU" sz="1400" dirty="0">
            <a:solidFill>
              <a:schemeClr val="accent5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0.08571</cdr:x>
      <cdr:y>0.94203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4680520"/>
          <a:ext cx="384048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u-HU" sz="1400" dirty="0">
              <a:solidFill>
                <a:schemeClr val="accent5"/>
              </a:solidFill>
            </a:rPr>
            <a:t>Forrás: KPCB, </a:t>
          </a:r>
          <a:r>
            <a:rPr lang="hu-HU" sz="1400" dirty="0" err="1">
              <a:solidFill>
                <a:schemeClr val="accent5"/>
              </a:solidFill>
            </a:rPr>
            <a:t>eMarketer</a:t>
          </a:r>
          <a:r>
            <a:rPr lang="hu-HU" sz="1400" dirty="0">
              <a:solidFill>
                <a:schemeClr val="accent5"/>
              </a:solidFill>
            </a:rPr>
            <a:t>, KBC </a:t>
          </a:r>
          <a:r>
            <a:rPr lang="hu-HU" sz="1400" dirty="0" err="1">
              <a:solidFill>
                <a:schemeClr val="accent5"/>
              </a:solidFill>
            </a:rPr>
            <a:t>Equitas</a:t>
          </a:r>
          <a:endParaRPr lang="hu-HU" sz="1400" dirty="0">
            <a:solidFill>
              <a:schemeClr val="accent5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0.48052</cdr:x>
      <cdr:y>0.90491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6975" y="3585615"/>
          <a:ext cx="2667000" cy="376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u-HU" sz="1400" dirty="0">
              <a:solidFill>
                <a:schemeClr val="accent5"/>
              </a:solidFill>
            </a:rPr>
            <a:t>Forrás: </a:t>
          </a:r>
          <a:r>
            <a:rPr lang="hu-HU" sz="1400" dirty="0" err="1">
              <a:solidFill>
                <a:schemeClr val="accent5"/>
              </a:solidFill>
            </a:rPr>
            <a:t>Facebook</a:t>
          </a:r>
          <a:r>
            <a:rPr lang="hu-HU" sz="1400" dirty="0">
              <a:solidFill>
                <a:schemeClr val="accent5"/>
              </a:solidFill>
            </a:rPr>
            <a:t>, </a:t>
          </a:r>
          <a:r>
            <a:rPr lang="hu-HU" sz="1400" dirty="0" err="1">
              <a:solidFill>
                <a:schemeClr val="accent5"/>
              </a:solidFill>
            </a:rPr>
            <a:t>Bloomberg</a:t>
          </a:r>
          <a:r>
            <a:rPr lang="hu-HU" sz="1400" dirty="0">
              <a:solidFill>
                <a:schemeClr val="accent5"/>
              </a:solidFill>
            </a:rPr>
            <a:t>, KBC </a:t>
          </a:r>
          <a:r>
            <a:rPr lang="hu-HU" sz="1400" dirty="0" err="1">
              <a:solidFill>
                <a:schemeClr val="accent5"/>
              </a:solidFill>
            </a:rPr>
            <a:t>Equitas</a:t>
          </a:r>
          <a:endParaRPr lang="hu-HU" sz="1400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0.14407</cdr:x>
      <cdr:y>0.36047</cdr:y>
    </cdr:from>
    <cdr:to>
      <cdr:x>0.31635</cdr:x>
      <cdr:y>0.45556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37" y="2232248"/>
          <a:ext cx="1463854" cy="588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u-HU" sz="1400" dirty="0">
              <a:solidFill>
                <a:schemeClr val="bg1">
                  <a:lumMod val="50000"/>
                </a:schemeClr>
              </a:solidFill>
            </a:rPr>
            <a:t>Egyéb bevétel</a:t>
          </a:r>
        </a:p>
      </cdr:txBody>
    </cdr:sp>
  </cdr:relSizeAnchor>
  <cdr:relSizeAnchor xmlns:cdr="http://schemas.openxmlformats.org/drawingml/2006/chartDrawing">
    <cdr:from>
      <cdr:x>0.17996</cdr:x>
      <cdr:y>0.69578</cdr:y>
    </cdr:from>
    <cdr:to>
      <cdr:x>0.46382</cdr:x>
      <cdr:y>0.79087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23924" y="2756940"/>
          <a:ext cx="1457325" cy="3767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hu-HU" sz="800">
              <a:solidFill>
                <a:schemeClr val="bg1"/>
              </a:solidFill>
            </a:rPr>
            <a:t>Mobil</a:t>
          </a:r>
          <a:r>
            <a:rPr lang="hu-HU" sz="800" baseline="0">
              <a:solidFill>
                <a:schemeClr val="bg1"/>
              </a:solidFill>
            </a:rPr>
            <a:t> hirdetési bevétel</a:t>
          </a:r>
          <a:endParaRPr lang="hu-HU" sz="8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0.74467</cdr:x>
      <cdr:y>0.14296</cdr:y>
    </cdr:from>
    <cdr:to>
      <cdr:x>0.90301</cdr:x>
      <cdr:y>0.60063</cdr:y>
    </cdr:to>
    <cdr:sp macro="" textlink="">
      <cdr:nvSpPr>
        <cdr:cNvPr id="6" name="Oval 5"/>
        <cdr:cNvSpPr/>
      </cdr:nvSpPr>
      <cdr:spPr>
        <a:xfrm xmlns:a="http://schemas.openxmlformats.org/drawingml/2006/main" rot="2692286">
          <a:off x="6327450" y="802953"/>
          <a:ext cx="1345406" cy="25705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hu-HU" sz="1100"/>
        </a:p>
      </cdr:txBody>
    </cdr:sp>
  </cdr:relSizeAnchor>
  <cdr:relSizeAnchor xmlns:cdr="http://schemas.openxmlformats.org/drawingml/2006/chartDrawing">
    <cdr:from>
      <cdr:x>0.15254</cdr:x>
      <cdr:y>0.66279</cdr:y>
    </cdr:from>
    <cdr:to>
      <cdr:x>0.32482</cdr:x>
      <cdr:y>0.75788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96145" y="4104456"/>
          <a:ext cx="1463854" cy="5888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u-HU" sz="1400" dirty="0" smtClean="0">
              <a:solidFill>
                <a:schemeClr val="bg1"/>
              </a:solidFill>
            </a:rPr>
            <a:t>Mobil bevételek</a:t>
          </a:r>
          <a:endParaRPr lang="hu-HU" sz="1400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0.49153</cdr:x>
      <cdr:y>0.89773</cdr:y>
    </cdr:from>
    <cdr:to>
      <cdr:x>0.99458</cdr:x>
      <cdr:y>0.99282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5688632"/>
          <a:ext cx="2137202" cy="602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u-HU" sz="1400" dirty="0">
              <a:solidFill>
                <a:schemeClr val="accent5"/>
              </a:solidFill>
            </a:rPr>
            <a:t>Forrás: KBC </a:t>
          </a:r>
          <a:r>
            <a:rPr lang="hu-HU" sz="1400" dirty="0" err="1">
              <a:solidFill>
                <a:schemeClr val="accent5"/>
              </a:solidFill>
            </a:rPr>
            <a:t>Equitas</a:t>
          </a:r>
          <a:endParaRPr lang="hu-HU" sz="1400" dirty="0">
            <a:solidFill>
              <a:schemeClr val="accent5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0.11131</cdr:x>
      <cdr:y>0.90491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043" y="5122920"/>
          <a:ext cx="3960441" cy="538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hu-HU" sz="1400" dirty="0">
              <a:solidFill>
                <a:schemeClr val="accent5"/>
              </a:solidFill>
            </a:rPr>
            <a:t>Forrás: </a:t>
          </a:r>
          <a:r>
            <a:rPr lang="hu-HU" sz="1400" dirty="0" err="1" smtClean="0">
              <a:solidFill>
                <a:schemeClr val="accent5"/>
              </a:solidFill>
            </a:rPr>
            <a:t>Bloomberg</a:t>
          </a:r>
          <a:r>
            <a:rPr lang="hu-HU" sz="1400" dirty="0" smtClean="0">
              <a:solidFill>
                <a:schemeClr val="accent5"/>
              </a:solidFill>
            </a:rPr>
            <a:t>,</a:t>
          </a:r>
          <a:br>
            <a:rPr lang="hu-HU" sz="1400" dirty="0" smtClean="0">
              <a:solidFill>
                <a:schemeClr val="accent5"/>
              </a:solidFill>
            </a:rPr>
          </a:br>
          <a:r>
            <a:rPr lang="hu-HU" sz="1400" dirty="0" smtClean="0">
              <a:solidFill>
                <a:schemeClr val="accent5"/>
              </a:solidFill>
            </a:rPr>
            <a:t>KBC </a:t>
          </a:r>
          <a:r>
            <a:rPr lang="hu-HU" sz="1400" dirty="0" err="1" smtClean="0">
              <a:solidFill>
                <a:schemeClr val="accent5"/>
              </a:solidFill>
            </a:rPr>
            <a:t>Equitas</a:t>
          </a:r>
          <a:endParaRPr lang="hu-HU" sz="1400" dirty="0">
            <a:solidFill>
              <a:schemeClr val="accent5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69BA8-AD76-4266-82C7-401B6581AFEA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661-F8F0-4ED2-B199-FB32321470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50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B661-F8F0-4ED2-B199-FB323214704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pc="-15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01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73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58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32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734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14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79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42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678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99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DC3-4621-4708-95BA-C2806145993E}" type="datetimeFigureOut">
              <a:rPr lang="hu-HU" smtClean="0"/>
              <a:t>2013.11.12.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50E70-3BF3-4606-8C89-39F007DBBD08}" type="slidenum">
              <a:rPr lang="hu-HU" smtClean="0"/>
              <a:t>‹#›</a:t>
            </a:fld>
            <a:endParaRPr lang="hu-HU"/>
          </a:p>
        </p:txBody>
      </p:sp>
      <p:pic>
        <p:nvPicPr>
          <p:cNvPr id="3074" name="Picture 2" descr="http://app.hwsw.hu/assets/9bdd973d/img/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3997"/>
            <a:ext cx="1066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7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Mobilsztori</a:t>
            </a:r>
            <a:r>
              <a:rPr lang="hu-HU" dirty="0" smtClean="0"/>
              <a:t> 2.0</a:t>
            </a:r>
            <a:endParaRPr lang="hu-H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Somi András, CIIA</a:t>
            </a:r>
          </a:p>
        </p:txBody>
      </p:sp>
    </p:spTree>
    <p:extLst>
      <p:ext uri="{BB962C8B-B14F-4D97-AF65-F5344CB8AC3E}">
        <p14:creationId xmlns:p14="http://schemas.microsoft.com/office/powerpoint/2010/main" val="17600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://porticohomeinspection.com/wp-content/uploads/2008/01/square_logo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13385"/>
            <a:ext cx="2046288" cy="18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347864" y="1907091"/>
            <a:ext cx="3065812" cy="2978134"/>
            <a:chOff x="3264423" y="1212152"/>
            <a:chExt cx="3362325" cy="3266166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423" y="1212152"/>
              <a:ext cx="336232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 descr="http://southernutahfoodreviews.files.wordpress.com/2013/03/unnamed.png?w=6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915" y="3212976"/>
              <a:ext cx="1265342" cy="126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4945586" y="2265742"/>
              <a:ext cx="0" cy="870173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3798" y="1835084"/>
            <a:ext cx="2658346" cy="3854264"/>
            <a:chOff x="395536" y="1314449"/>
            <a:chExt cx="2990850" cy="4336353"/>
          </a:xfrm>
        </p:grpSpPr>
        <p:grpSp>
          <p:nvGrpSpPr>
            <p:cNvPr id="3" name="Group 2"/>
            <p:cNvGrpSpPr/>
            <p:nvPr/>
          </p:nvGrpSpPr>
          <p:grpSpPr>
            <a:xfrm>
              <a:off x="395536" y="1314449"/>
              <a:ext cx="2990850" cy="4336353"/>
              <a:chOff x="395536" y="1314449"/>
              <a:chExt cx="2990850" cy="4336353"/>
            </a:xfrm>
          </p:grpSpPr>
          <p:pic>
            <p:nvPicPr>
              <p:cNvPr id="2050" name="Picture 2" descr="http://blog.picnet.net/wp-content/uploads/braintree-logo-vertical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840802"/>
                <a:ext cx="2990850" cy="381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theinquirer.net/IMG/375/233375/new-ebay-logo-270x167.png?13716342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086" y="1314449"/>
                <a:ext cx="2571750" cy="1590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7" name="Straight Connector 16"/>
            <p:cNvCxnSpPr/>
            <p:nvPr/>
          </p:nvCxnSpPr>
          <p:spPr>
            <a:xfrm flipV="1">
              <a:off x="1848149" y="2495312"/>
              <a:ext cx="0" cy="870173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9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-950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572001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903337"/>
              </p:ext>
            </p:extLst>
          </p:nvPr>
        </p:nvGraphicFramePr>
        <p:xfrm>
          <a:off x="179512" y="764704"/>
          <a:ext cx="417646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33033"/>
              </p:ext>
            </p:extLst>
          </p:nvPr>
        </p:nvGraphicFramePr>
        <p:xfrm>
          <a:off x="4644008" y="710047"/>
          <a:ext cx="4248472" cy="603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18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200910"/>
              </p:ext>
            </p:extLst>
          </p:nvPr>
        </p:nvGraphicFramePr>
        <p:xfrm>
          <a:off x="107505" y="980728"/>
          <a:ext cx="42484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171846"/>
              </p:ext>
            </p:extLst>
          </p:nvPr>
        </p:nvGraphicFramePr>
        <p:xfrm>
          <a:off x="4716015" y="1052736"/>
          <a:ext cx="432048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15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4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Ki kivel van?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245" cy="6858000"/>
          </a:xfrm>
        </p:spPr>
      </p:pic>
    </p:spTree>
    <p:extLst>
      <p:ext uri="{BB962C8B-B14F-4D97-AF65-F5344CB8AC3E}">
        <p14:creationId xmlns:p14="http://schemas.microsoft.com/office/powerpoint/2010/main" val="41024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104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926392"/>
              </p:ext>
            </p:extLst>
          </p:nvPr>
        </p:nvGraphicFramePr>
        <p:xfrm>
          <a:off x="395536" y="1052736"/>
          <a:ext cx="2842760" cy="466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32970"/>
              </p:ext>
            </p:extLst>
          </p:nvPr>
        </p:nvGraphicFramePr>
        <p:xfrm>
          <a:off x="3131840" y="1052736"/>
          <a:ext cx="2232248" cy="466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254573"/>
              </p:ext>
            </p:extLst>
          </p:nvPr>
        </p:nvGraphicFramePr>
        <p:xfrm>
          <a:off x="5724128" y="836712"/>
          <a:ext cx="2952328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59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3872458"/>
            <a:ext cx="4038600" cy="2697163"/>
          </a:xfrm>
        </p:spPr>
        <p:txBody>
          <a:bodyPr/>
          <a:lstStyle/>
          <a:p>
            <a:pPr marL="0" indent="0" algn="r">
              <a:buNone/>
            </a:pPr>
            <a:r>
              <a:rPr lang="hu-HU" b="1" dirty="0" smtClean="0">
                <a:solidFill>
                  <a:schemeClr val="accent2"/>
                </a:solidFill>
              </a:rPr>
              <a:t>Somi András, CIIA</a:t>
            </a:r>
            <a:br>
              <a:rPr lang="hu-HU" b="1" dirty="0" smtClean="0">
                <a:solidFill>
                  <a:schemeClr val="accent2"/>
                </a:solidFill>
              </a:rPr>
            </a:br>
            <a:r>
              <a:rPr lang="hu-HU" sz="2000" dirty="0" smtClean="0">
                <a:solidFill>
                  <a:schemeClr val="accent2"/>
                </a:solidFill>
              </a:rPr>
              <a:t>vezető elemző</a:t>
            </a:r>
            <a:endParaRPr lang="hu-HU" dirty="0">
              <a:solidFill>
                <a:schemeClr val="accent2"/>
              </a:solidFill>
            </a:endParaRPr>
          </a:p>
          <a:p>
            <a:pPr marL="0" indent="0" algn="r">
              <a:buNone/>
            </a:pPr>
            <a:r>
              <a:rPr lang="hu-HU" dirty="0" smtClean="0">
                <a:solidFill>
                  <a:schemeClr val="accent2"/>
                </a:solidFill>
              </a:rPr>
              <a:t>KBC </a:t>
            </a:r>
            <a:r>
              <a:rPr lang="hu-HU" dirty="0" err="1" smtClean="0">
                <a:solidFill>
                  <a:schemeClr val="accent2"/>
                </a:solidFill>
              </a:rPr>
              <a:t>Equitas</a:t>
            </a:r>
            <a:endParaRPr lang="hu-HU" dirty="0">
              <a:solidFill>
                <a:schemeClr val="accent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3872458"/>
            <a:ext cx="4038600" cy="2697163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2"/>
                </a:solidFill>
              </a:rPr>
              <a:t>@doktor_</a:t>
            </a:r>
            <a:r>
              <a:rPr lang="hu-HU" b="1" dirty="0" err="1" smtClean="0">
                <a:solidFill>
                  <a:schemeClr val="accent2"/>
                </a:solidFill>
              </a:rPr>
              <a:t>justice</a:t>
            </a:r>
            <a:r>
              <a:rPr lang="hu-HU" dirty="0" smtClean="0">
                <a:solidFill>
                  <a:schemeClr val="accent2"/>
                </a:solidFill>
              </a:rPr>
              <a:t/>
            </a:r>
            <a:br>
              <a:rPr lang="hu-HU" dirty="0" smtClean="0">
                <a:solidFill>
                  <a:schemeClr val="accent2"/>
                </a:solidFill>
              </a:rPr>
            </a:br>
            <a:r>
              <a:rPr lang="hu-HU" sz="2000" dirty="0" err="1" smtClean="0">
                <a:solidFill>
                  <a:schemeClr val="accent2"/>
                </a:solidFill>
              </a:rPr>
              <a:t>blogger</a:t>
            </a:r>
            <a:endParaRPr lang="hu-HU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chemeClr val="accent2"/>
                </a:solidFill>
              </a:rPr>
              <a:t>Dotkom</a:t>
            </a:r>
            <a:r>
              <a:rPr lang="hu-HU" dirty="0" smtClean="0">
                <a:solidFill>
                  <a:schemeClr val="accent2"/>
                </a:solidFill>
              </a:rPr>
              <a:t> </a:t>
            </a:r>
            <a:r>
              <a:rPr lang="hu-HU" sz="2000" dirty="0" smtClean="0">
                <a:solidFill>
                  <a:schemeClr val="accent2"/>
                </a:solidFill>
              </a:rPr>
              <a:t>(</a:t>
            </a:r>
            <a:r>
              <a:rPr lang="hu-HU" sz="2000" dirty="0" err="1" smtClean="0">
                <a:solidFill>
                  <a:schemeClr val="accent2"/>
                </a:solidFill>
              </a:rPr>
              <a:t>dotkom.blog.hu</a:t>
            </a:r>
            <a:r>
              <a:rPr lang="hu-HU" sz="2000" dirty="0" smtClean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89" y="2000250"/>
            <a:ext cx="1428750" cy="14287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69" y="2000250"/>
            <a:ext cx="1428750" cy="14287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72008"/>
            <a:ext cx="4644264" cy="7029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99592" y="1119349"/>
            <a:ext cx="7809309" cy="4919157"/>
          </a:xfrm>
          <a:custGeom>
            <a:avLst/>
            <a:gdLst>
              <a:gd name="connsiteX0" fmla="*/ 0 w 8639175"/>
              <a:gd name="connsiteY0" fmla="*/ 5651075 h 5651075"/>
              <a:gd name="connsiteX1" fmla="*/ 1666875 w 8639175"/>
              <a:gd name="connsiteY1" fmla="*/ 2750 h 5651075"/>
              <a:gd name="connsiteX2" fmla="*/ 3952875 w 8639175"/>
              <a:gd name="connsiteY2" fmla="*/ 4879550 h 5651075"/>
              <a:gd name="connsiteX3" fmla="*/ 6181725 w 8639175"/>
              <a:gd name="connsiteY3" fmla="*/ 3517475 h 5651075"/>
              <a:gd name="connsiteX4" fmla="*/ 8639175 w 8639175"/>
              <a:gd name="connsiteY4" fmla="*/ 2717375 h 5651075"/>
              <a:gd name="connsiteX0" fmla="*/ 0 w 8639175"/>
              <a:gd name="connsiteY0" fmla="*/ 5651064 h 5651064"/>
              <a:gd name="connsiteX1" fmla="*/ 1666875 w 8639175"/>
              <a:gd name="connsiteY1" fmla="*/ 2739 h 5651064"/>
              <a:gd name="connsiteX2" fmla="*/ 3952875 w 8639175"/>
              <a:gd name="connsiteY2" fmla="*/ 4879539 h 5651064"/>
              <a:gd name="connsiteX3" fmla="*/ 6219825 w 8639175"/>
              <a:gd name="connsiteY3" fmla="*/ 3393639 h 5651064"/>
              <a:gd name="connsiteX4" fmla="*/ 8639175 w 8639175"/>
              <a:gd name="connsiteY4" fmla="*/ 2717364 h 5651064"/>
              <a:gd name="connsiteX0" fmla="*/ 0 w 8639175"/>
              <a:gd name="connsiteY0" fmla="*/ 5651064 h 5651064"/>
              <a:gd name="connsiteX1" fmla="*/ 1666875 w 8639175"/>
              <a:gd name="connsiteY1" fmla="*/ 2739 h 5651064"/>
              <a:gd name="connsiteX2" fmla="*/ 3952875 w 8639175"/>
              <a:gd name="connsiteY2" fmla="*/ 4879539 h 5651064"/>
              <a:gd name="connsiteX3" fmla="*/ 6219825 w 8639175"/>
              <a:gd name="connsiteY3" fmla="*/ 3393639 h 5651064"/>
              <a:gd name="connsiteX4" fmla="*/ 8639175 w 8639175"/>
              <a:gd name="connsiteY4" fmla="*/ 2717364 h 5651064"/>
              <a:gd name="connsiteX0" fmla="*/ 0 w 8639175"/>
              <a:gd name="connsiteY0" fmla="*/ 5650744 h 5650744"/>
              <a:gd name="connsiteX1" fmla="*/ 1666875 w 8639175"/>
              <a:gd name="connsiteY1" fmla="*/ 2419 h 5650744"/>
              <a:gd name="connsiteX2" fmla="*/ 3952875 w 8639175"/>
              <a:gd name="connsiteY2" fmla="*/ 4879219 h 5650744"/>
              <a:gd name="connsiteX3" fmla="*/ 6219825 w 8639175"/>
              <a:gd name="connsiteY3" fmla="*/ 3393319 h 5650744"/>
              <a:gd name="connsiteX4" fmla="*/ 8639175 w 8639175"/>
              <a:gd name="connsiteY4" fmla="*/ 2717044 h 5650744"/>
              <a:gd name="connsiteX0" fmla="*/ 0 w 8639175"/>
              <a:gd name="connsiteY0" fmla="*/ 5650079 h 5650079"/>
              <a:gd name="connsiteX1" fmla="*/ 1666875 w 8639175"/>
              <a:gd name="connsiteY1" fmla="*/ 1754 h 5650079"/>
              <a:gd name="connsiteX2" fmla="*/ 4121470 w 8639175"/>
              <a:gd name="connsiteY2" fmla="*/ 4988097 h 5650079"/>
              <a:gd name="connsiteX3" fmla="*/ 6219825 w 8639175"/>
              <a:gd name="connsiteY3" fmla="*/ 3392654 h 5650079"/>
              <a:gd name="connsiteX4" fmla="*/ 8639175 w 8639175"/>
              <a:gd name="connsiteY4" fmla="*/ 2716379 h 5650079"/>
              <a:gd name="connsiteX0" fmla="*/ 0 w 8639175"/>
              <a:gd name="connsiteY0" fmla="*/ 5650079 h 5650079"/>
              <a:gd name="connsiteX1" fmla="*/ 1666875 w 8639175"/>
              <a:gd name="connsiteY1" fmla="*/ 1754 h 5650079"/>
              <a:gd name="connsiteX2" fmla="*/ 4121470 w 8639175"/>
              <a:gd name="connsiteY2" fmla="*/ 4988097 h 5650079"/>
              <a:gd name="connsiteX3" fmla="*/ 6219825 w 8639175"/>
              <a:gd name="connsiteY3" fmla="*/ 3392654 h 5650079"/>
              <a:gd name="connsiteX4" fmla="*/ 8639175 w 8639175"/>
              <a:gd name="connsiteY4" fmla="*/ 2716379 h 5650079"/>
              <a:gd name="connsiteX0" fmla="*/ 0 w 8639175"/>
              <a:gd name="connsiteY0" fmla="*/ 5650326 h 5650326"/>
              <a:gd name="connsiteX1" fmla="*/ 1666875 w 8639175"/>
              <a:gd name="connsiteY1" fmla="*/ 2001 h 5650326"/>
              <a:gd name="connsiteX2" fmla="*/ 4121470 w 8639175"/>
              <a:gd name="connsiteY2" fmla="*/ 4988344 h 5650326"/>
              <a:gd name="connsiteX3" fmla="*/ 5882635 w 8639175"/>
              <a:gd name="connsiteY3" fmla="*/ 3666756 h 5650326"/>
              <a:gd name="connsiteX4" fmla="*/ 8639175 w 8639175"/>
              <a:gd name="connsiteY4" fmla="*/ 2716626 h 5650326"/>
              <a:gd name="connsiteX0" fmla="*/ 0 w 8639175"/>
              <a:gd name="connsiteY0" fmla="*/ 5651710 h 5651710"/>
              <a:gd name="connsiteX1" fmla="*/ 1666875 w 8639175"/>
              <a:gd name="connsiteY1" fmla="*/ 3385 h 5651710"/>
              <a:gd name="connsiteX2" fmla="*/ 3889652 w 8639175"/>
              <a:gd name="connsiteY2" fmla="*/ 4803507 h 5651710"/>
              <a:gd name="connsiteX3" fmla="*/ 5882635 w 8639175"/>
              <a:gd name="connsiteY3" fmla="*/ 3668140 h 5651710"/>
              <a:gd name="connsiteX4" fmla="*/ 8639175 w 8639175"/>
              <a:gd name="connsiteY4" fmla="*/ 2718010 h 5651710"/>
              <a:gd name="connsiteX0" fmla="*/ 0 w 8639175"/>
              <a:gd name="connsiteY0" fmla="*/ 5651680 h 5651680"/>
              <a:gd name="connsiteX1" fmla="*/ 1666875 w 8639175"/>
              <a:gd name="connsiteY1" fmla="*/ 3355 h 5651680"/>
              <a:gd name="connsiteX2" fmla="*/ 3889652 w 8639175"/>
              <a:gd name="connsiteY2" fmla="*/ 4803477 h 5651680"/>
              <a:gd name="connsiteX3" fmla="*/ 6114453 w 8639175"/>
              <a:gd name="connsiteY3" fmla="*/ 3427117 h 5651680"/>
              <a:gd name="connsiteX4" fmla="*/ 8639175 w 8639175"/>
              <a:gd name="connsiteY4" fmla="*/ 2717980 h 5651680"/>
              <a:gd name="connsiteX0" fmla="*/ 0 w 8639175"/>
              <a:gd name="connsiteY0" fmla="*/ 5651680 h 5651680"/>
              <a:gd name="connsiteX1" fmla="*/ 1666875 w 8639175"/>
              <a:gd name="connsiteY1" fmla="*/ 3355 h 5651680"/>
              <a:gd name="connsiteX2" fmla="*/ 3889652 w 8639175"/>
              <a:gd name="connsiteY2" fmla="*/ 4803477 h 5651680"/>
              <a:gd name="connsiteX3" fmla="*/ 6114453 w 8639175"/>
              <a:gd name="connsiteY3" fmla="*/ 3427117 h 5651680"/>
              <a:gd name="connsiteX4" fmla="*/ 8639175 w 8639175"/>
              <a:gd name="connsiteY4" fmla="*/ 2717980 h 5651680"/>
              <a:gd name="connsiteX0" fmla="*/ 0 w 8639175"/>
              <a:gd name="connsiteY0" fmla="*/ 5657266 h 5657266"/>
              <a:gd name="connsiteX1" fmla="*/ 1666875 w 8639175"/>
              <a:gd name="connsiteY1" fmla="*/ 8941 h 5657266"/>
              <a:gd name="connsiteX2" fmla="*/ 3805355 w 8639175"/>
              <a:gd name="connsiteY2" fmla="*/ 4327078 h 5657266"/>
              <a:gd name="connsiteX3" fmla="*/ 6114453 w 8639175"/>
              <a:gd name="connsiteY3" fmla="*/ 3432703 h 5657266"/>
              <a:gd name="connsiteX4" fmla="*/ 8639175 w 8639175"/>
              <a:gd name="connsiteY4" fmla="*/ 2723566 h 5657266"/>
              <a:gd name="connsiteX0" fmla="*/ 0 w 8639175"/>
              <a:gd name="connsiteY0" fmla="*/ 5657266 h 5657266"/>
              <a:gd name="connsiteX1" fmla="*/ 1666875 w 8639175"/>
              <a:gd name="connsiteY1" fmla="*/ 8941 h 5657266"/>
              <a:gd name="connsiteX2" fmla="*/ 3805355 w 8639175"/>
              <a:gd name="connsiteY2" fmla="*/ 4327078 h 5657266"/>
              <a:gd name="connsiteX3" fmla="*/ 6114453 w 8639175"/>
              <a:gd name="connsiteY3" fmla="*/ 3432703 h 5657266"/>
              <a:gd name="connsiteX4" fmla="*/ 8639175 w 8639175"/>
              <a:gd name="connsiteY4" fmla="*/ 2723566 h 56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75" h="5657266">
                <a:moveTo>
                  <a:pt x="0" y="5657266"/>
                </a:moveTo>
                <a:cubicBezTo>
                  <a:pt x="504031" y="2897397"/>
                  <a:pt x="1032649" y="230639"/>
                  <a:pt x="1666875" y="8941"/>
                </a:cubicBezTo>
                <a:cubicBezTo>
                  <a:pt x="2301101" y="-212757"/>
                  <a:pt x="3064092" y="3756451"/>
                  <a:pt x="3805355" y="4327078"/>
                </a:cubicBezTo>
                <a:cubicBezTo>
                  <a:pt x="4546618" y="4897705"/>
                  <a:pt x="4834642" y="4061443"/>
                  <a:pt x="6114453" y="3432703"/>
                </a:cubicBezTo>
                <a:cubicBezTo>
                  <a:pt x="7394264" y="2803963"/>
                  <a:pt x="8639175" y="2723566"/>
                  <a:pt x="8639175" y="2723566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346680"/>
              </p:ext>
            </p:extLst>
          </p:nvPr>
        </p:nvGraphicFramePr>
        <p:xfrm>
          <a:off x="323528" y="332656"/>
          <a:ext cx="367240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94145"/>
              </p:ext>
            </p:extLst>
          </p:nvPr>
        </p:nvGraphicFramePr>
        <p:xfrm>
          <a:off x="4788024" y="908720"/>
          <a:ext cx="420052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/>
          <p:cNvSpPr/>
          <p:nvPr/>
        </p:nvSpPr>
        <p:spPr>
          <a:xfrm>
            <a:off x="5076056" y="3140968"/>
            <a:ext cx="864096" cy="230425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Oval 4"/>
          <p:cNvSpPr/>
          <p:nvPr/>
        </p:nvSpPr>
        <p:spPr>
          <a:xfrm>
            <a:off x="7380312" y="2708920"/>
            <a:ext cx="864096" cy="273630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/>
          <p:cNvSpPr/>
          <p:nvPr/>
        </p:nvSpPr>
        <p:spPr>
          <a:xfrm>
            <a:off x="8172400" y="3789040"/>
            <a:ext cx="864096" cy="1656184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2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054942"/>
              </p:ext>
            </p:extLst>
          </p:nvPr>
        </p:nvGraphicFramePr>
        <p:xfrm>
          <a:off x="323527" y="764704"/>
          <a:ext cx="849694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3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vestor.hu">
      <a:dk1>
        <a:srgbClr val="013D62"/>
      </a:dk1>
      <a:lt1>
        <a:sysClr val="window" lastClr="FFFFFF"/>
      </a:lt1>
      <a:dk2>
        <a:srgbClr val="1F497D"/>
      </a:dk2>
      <a:lt2>
        <a:srgbClr val="EEECE1"/>
      </a:lt2>
      <a:accent1>
        <a:srgbClr val="013D62"/>
      </a:accent1>
      <a:accent2>
        <a:srgbClr val="29AAE1"/>
      </a:accent2>
      <a:accent3>
        <a:srgbClr val="333333"/>
      </a:accent3>
      <a:accent4>
        <a:srgbClr val="6492AE"/>
      </a:accent4>
      <a:accent5>
        <a:srgbClr val="A6A6A6"/>
      </a:accent5>
      <a:accent6>
        <a:srgbClr val="26262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nvestor.hu">
    <a:dk1>
      <a:srgbClr val="013D62"/>
    </a:dk1>
    <a:lt1>
      <a:sysClr val="window" lastClr="FFFFFF"/>
    </a:lt1>
    <a:dk2>
      <a:srgbClr val="1F497D"/>
    </a:dk2>
    <a:lt2>
      <a:srgbClr val="EEECE1"/>
    </a:lt2>
    <a:accent1>
      <a:srgbClr val="013D62"/>
    </a:accent1>
    <a:accent2>
      <a:srgbClr val="29AAE1"/>
    </a:accent2>
    <a:accent3>
      <a:srgbClr val="333333"/>
    </a:accent3>
    <a:accent4>
      <a:srgbClr val="6492AE"/>
    </a:accent4>
    <a:accent5>
      <a:srgbClr val="A6A6A6"/>
    </a:accent5>
    <a:accent6>
      <a:srgbClr val="262626"/>
    </a:accent6>
    <a:hlink>
      <a:srgbClr val="0000FF"/>
    </a:hlink>
    <a:folHlink>
      <a:srgbClr val="800080"/>
    </a:folHlink>
  </a:clrScheme>
  <a:fontScheme name="Investor.hu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161</Words>
  <Application>Microsoft Office PowerPoint</Application>
  <PresentationFormat>On-screen Show 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Mobilsztori 2.0</vt:lpstr>
      <vt:lpstr>Ki kivel van?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KBCSH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Andras Somi</dc:creator>
  <cp:lastModifiedBy>Andras Somi</cp:lastModifiedBy>
  <cp:revision>31</cp:revision>
  <dcterms:created xsi:type="dcterms:W3CDTF">2013-11-11T08:58:55Z</dcterms:created>
  <dcterms:modified xsi:type="dcterms:W3CDTF">2013-11-12T17:45:46Z</dcterms:modified>
</cp:coreProperties>
</file>