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85" r:id="rId2"/>
    <p:sldId id="282" r:id="rId3"/>
    <p:sldId id="311" r:id="rId4"/>
    <p:sldId id="304" r:id="rId5"/>
    <p:sldId id="301" r:id="rId6"/>
    <p:sldId id="303" r:id="rId7"/>
    <p:sldId id="317" r:id="rId8"/>
    <p:sldId id="305" r:id="rId9"/>
    <p:sldId id="302" r:id="rId10"/>
    <p:sldId id="316" r:id="rId11"/>
    <p:sldId id="319" r:id="rId12"/>
    <p:sldId id="320" r:id="rId13"/>
    <p:sldId id="321" r:id="rId14"/>
    <p:sldId id="315" r:id="rId15"/>
    <p:sldId id="293" r:id="rId16"/>
    <p:sldId id="297" r:id="rId17"/>
    <p:sldId id="314" r:id="rId18"/>
    <p:sldId id="307" r:id="rId19"/>
    <p:sldId id="313" r:id="rId20"/>
    <p:sldId id="318" r:id="rId21"/>
    <p:sldId id="312" r:id="rId22"/>
    <p:sldId id="308" r:id="rId23"/>
    <p:sldId id="309" r:id="rId24"/>
    <p:sldId id="306" r:id="rId25"/>
    <p:sldId id="298" r:id="rId26"/>
    <p:sldId id="300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792" autoAdjust="0"/>
  </p:normalViewPr>
  <p:slideViewPr>
    <p:cSldViewPr snapToGrid="0" snapToObjects="1">
      <p:cViewPr>
        <p:scale>
          <a:sx n="143" d="100"/>
          <a:sy n="143" d="100"/>
        </p:scale>
        <p:origin x="-672" y="5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391B3A-412A-D145-BA66-29A5618F7328}" type="datetimeFigureOut">
              <a:rPr lang="en-US" smtClean="0"/>
              <a:t>2013.11.12.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5023D1-BB0E-F141-A53C-DD26BE98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965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023D1-BB0E-F141-A53C-DD26BE9865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422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023D1-BB0E-F141-A53C-DD26BE9865B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09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azt</a:t>
            </a:r>
            <a:r>
              <a:rPr lang="en-US" dirty="0" smtClean="0"/>
              <a:t> </a:t>
            </a:r>
            <a:r>
              <a:rPr lang="en-US" dirty="0" err="1" smtClean="0"/>
              <a:t>jelenti</a:t>
            </a:r>
            <a:r>
              <a:rPr lang="en-US" dirty="0" smtClean="0"/>
              <a:t>, </a:t>
            </a:r>
            <a:r>
              <a:rPr lang="en-US" dirty="0" err="1" smtClean="0"/>
              <a:t>hogy</a:t>
            </a:r>
            <a:r>
              <a:rPr lang="en-US" dirty="0" smtClean="0"/>
              <a:t> </a:t>
            </a:r>
            <a:r>
              <a:rPr lang="en-US" dirty="0" err="1" smtClean="0"/>
              <a:t>mobilra</a:t>
            </a:r>
            <a:r>
              <a:rPr lang="en-US" dirty="0" smtClean="0"/>
              <a:t> </a:t>
            </a:r>
            <a:r>
              <a:rPr lang="en-US" dirty="0" err="1" smtClean="0"/>
              <a:t>kell</a:t>
            </a:r>
            <a:r>
              <a:rPr lang="en-US" dirty="0" smtClean="0"/>
              <a:t> </a:t>
            </a:r>
            <a:r>
              <a:rPr lang="en-US" dirty="0" err="1" smtClean="0"/>
              <a:t>fókuszálni</a:t>
            </a:r>
            <a:r>
              <a:rPr lang="en-US" dirty="0" smtClean="0"/>
              <a:t>!</a:t>
            </a:r>
          </a:p>
          <a:p>
            <a:r>
              <a:rPr lang="en-US" dirty="0" err="1" smtClean="0"/>
              <a:t>Inkább</a:t>
            </a:r>
            <a:r>
              <a:rPr lang="en-US" dirty="0" smtClean="0"/>
              <a:t> </a:t>
            </a:r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tervezési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fejlesztési</a:t>
            </a:r>
            <a:r>
              <a:rPr lang="en-US" baseline="0" dirty="0" smtClean="0"/>
              <a:t> </a:t>
            </a:r>
            <a:r>
              <a:rPr lang="en-US" dirty="0" err="1" smtClean="0"/>
              <a:t>paradigma</a:t>
            </a:r>
            <a:r>
              <a:rPr lang="en-US" dirty="0" smtClean="0"/>
              <a:t>.</a:t>
            </a:r>
            <a:r>
              <a:rPr lang="en-US" baseline="0" dirty="0" smtClean="0"/>
              <a:t> </a:t>
            </a:r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lebutítás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Tartalom</a:t>
            </a:r>
            <a:r>
              <a:rPr lang="en-US" dirty="0" smtClean="0"/>
              <a:t>, </a:t>
            </a:r>
            <a:r>
              <a:rPr lang="en-US" dirty="0" err="1" smtClean="0"/>
              <a:t>tervezés</a:t>
            </a:r>
            <a:r>
              <a:rPr lang="en-US" dirty="0" smtClean="0"/>
              <a:t>, </a:t>
            </a:r>
            <a:r>
              <a:rPr lang="en-US" dirty="0" err="1" smtClean="0"/>
              <a:t>fejlesztés</a:t>
            </a:r>
            <a:r>
              <a:rPr lang="en-US" dirty="0" smtClean="0"/>
              <a:t> – mobile</a:t>
            </a:r>
            <a:r>
              <a:rPr lang="en-US" baseline="0" dirty="0" smtClean="0"/>
              <a:t> first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023D1-BB0E-F141-A53C-DD26BE9865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422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képernyő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rákényszerít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fókuszálni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lényegre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Ez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legnehezebb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része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hogy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rávegyük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megrendelőket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erre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gondolkodásmódra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Sőt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ügynökségen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belül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kell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állni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könnyű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El </a:t>
            </a:r>
            <a:r>
              <a:rPr lang="en-US" baseline="0" dirty="0" err="1" smtClean="0"/>
              <a:t>kell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szakadni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hagyományos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modelltől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mert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működik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megfelelően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023D1-BB0E-F141-A53C-DD26BE9865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422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breakpoints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klasszikus</a:t>
            </a:r>
            <a:r>
              <a:rPr lang="en-US" baseline="0" dirty="0" smtClean="0"/>
              <a:t> 320 – 480 – 768 – 1024 </a:t>
            </a:r>
            <a:r>
              <a:rPr lang="en-US" baseline="0" dirty="0" smtClean="0"/>
              <a:t>– </a:t>
            </a:r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játszik</a:t>
            </a:r>
            <a:endParaRPr lang="en-US" dirty="0" smtClean="0"/>
          </a:p>
          <a:p>
            <a:r>
              <a:rPr lang="en-US" dirty="0" err="1" smtClean="0"/>
              <a:t>Tartalom</a:t>
            </a:r>
            <a:r>
              <a:rPr lang="en-US" dirty="0" smtClean="0"/>
              <a:t> 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korreográfia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023D1-BB0E-F141-A53C-DD26BE9865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422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tiszta</a:t>
            </a:r>
            <a:r>
              <a:rPr lang="en-US" baseline="0" dirty="0" smtClean="0"/>
              <a:t> css3 </a:t>
            </a:r>
            <a:r>
              <a:rPr lang="en-US" baseline="0" dirty="0" err="1" smtClean="0"/>
              <a:t>használat</a:t>
            </a:r>
            <a:r>
              <a:rPr lang="en-US" baseline="0" dirty="0" smtClean="0"/>
              <a:t>, flat design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show immediately, process in the </a:t>
            </a:r>
            <a:r>
              <a:rPr lang="en-US" dirty="0" smtClean="0"/>
              <a:t>background</a:t>
            </a:r>
            <a:br>
              <a:rPr lang="en-US" dirty="0" smtClean="0"/>
            </a:br>
            <a:r>
              <a:rPr lang="en-US" dirty="0" smtClean="0"/>
              <a:t>social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kétlépcsős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023D1-BB0E-F141-A53C-DD26BE9865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422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023D1-BB0E-F141-A53C-DD26BE9865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598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Retina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kijelzőkön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fotók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honályosak</a:t>
            </a:r>
            <a:endParaRPr lang="en-US" baseline="0" dirty="0" smtClean="0"/>
          </a:p>
          <a:p>
            <a:r>
              <a:rPr lang="en-US" baseline="0" dirty="0" smtClean="0"/>
              <a:t>Icon fonts, </a:t>
            </a:r>
            <a:r>
              <a:rPr lang="en-US" baseline="0" dirty="0" err="1" smtClean="0"/>
              <a:t>svg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több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kép</a:t>
            </a:r>
            <a:r>
              <a:rPr lang="en-US" baseline="0" dirty="0" smtClean="0"/>
              <a:t> a device-pixel-ratio </a:t>
            </a:r>
            <a:r>
              <a:rPr lang="en-US" baseline="0" dirty="0" err="1" smtClean="0"/>
              <a:t>alapján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023D1-BB0E-F141-A53C-DD26BE9865B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422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autocomplete, autosuggest, autocorrect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023D1-BB0E-F141-A53C-DD26BE9865B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422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Password</a:t>
            </a:r>
          </a:p>
          <a:p>
            <a:r>
              <a:rPr lang="en-US" dirty="0" smtClean="0"/>
              <a:t>Social login (single</a:t>
            </a:r>
            <a:r>
              <a:rPr lang="en-US" baseline="0" dirty="0" smtClean="0"/>
              <a:t> sign on)</a:t>
            </a:r>
            <a:r>
              <a:rPr lang="en-US" dirty="0" smtClean="0"/>
              <a:t>, share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023D1-BB0E-F141-A53C-DD26BE9865B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422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2D1AB-4A03-4B45-ABE0-77CAB54D7836}" type="datetimeFigureOut">
              <a:rPr lang="en-US" smtClean="0"/>
              <a:t>2013.11.12.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2A082-8C7B-7E4C-BED6-063D868A9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239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2D1AB-4A03-4B45-ABE0-77CAB54D7836}" type="datetimeFigureOut">
              <a:rPr lang="en-US" smtClean="0"/>
              <a:t>2013.11.12.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2A082-8C7B-7E4C-BED6-063D868A9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05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2D1AB-4A03-4B45-ABE0-77CAB54D7836}" type="datetimeFigureOut">
              <a:rPr lang="en-US" smtClean="0"/>
              <a:t>2013.11.12.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2A082-8C7B-7E4C-BED6-063D868A9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05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2D1AB-4A03-4B45-ABE0-77CAB54D7836}" type="datetimeFigureOut">
              <a:rPr lang="en-US" smtClean="0"/>
              <a:t>2013.11.12.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2A082-8C7B-7E4C-BED6-063D868A9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00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2D1AB-4A03-4B45-ABE0-77CAB54D7836}" type="datetimeFigureOut">
              <a:rPr lang="en-US" smtClean="0"/>
              <a:t>2013.11.12.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2A082-8C7B-7E4C-BED6-063D868A9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78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2D1AB-4A03-4B45-ABE0-77CAB54D7836}" type="datetimeFigureOut">
              <a:rPr lang="en-US" smtClean="0"/>
              <a:t>2013.11.12.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2A082-8C7B-7E4C-BED6-063D868A9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471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2D1AB-4A03-4B45-ABE0-77CAB54D7836}" type="datetimeFigureOut">
              <a:rPr lang="en-US" smtClean="0"/>
              <a:t>2013.11.12.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2A082-8C7B-7E4C-BED6-063D868A9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7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2D1AB-4A03-4B45-ABE0-77CAB54D7836}" type="datetimeFigureOut">
              <a:rPr lang="en-US" smtClean="0"/>
              <a:t>2013.11.12.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2A082-8C7B-7E4C-BED6-063D868A9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17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2D1AB-4A03-4B45-ABE0-77CAB54D7836}" type="datetimeFigureOut">
              <a:rPr lang="en-US" smtClean="0"/>
              <a:t>2013.11.12.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2A082-8C7B-7E4C-BED6-063D868A9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94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2D1AB-4A03-4B45-ABE0-77CAB54D7836}" type="datetimeFigureOut">
              <a:rPr lang="en-US" smtClean="0"/>
              <a:t>2013.11.12.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2A082-8C7B-7E4C-BED6-063D868A9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22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2D1AB-4A03-4B45-ABE0-77CAB54D7836}" type="datetimeFigureOut">
              <a:rPr lang="en-US" smtClean="0"/>
              <a:t>2013.11.12.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2A082-8C7B-7E4C-BED6-063D868A9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24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2D1AB-4A03-4B45-ABE0-77CAB54D7836}" type="datetimeFigureOut">
              <a:rPr lang="en-US" smtClean="0"/>
              <a:t>2013.11.12.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2A082-8C7B-7E4C-BED6-063D868A9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875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27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hyperlink" Target="http://contrastrebellion.com/" TargetMode="External"/><Relationship Id="rId12" Type="http://schemas.openxmlformats.org/officeDocument/2006/relationships/hyperlink" Target="http://idontwantyourfuckingapp.tumblr.com/" TargetMode="External"/><Relationship Id="rId13" Type="http://schemas.openxmlformats.org/officeDocument/2006/relationships/hyperlink" Target="http://uxdesign.smashingmagazine.com/2012/02/21/finger-friendly-design-ideal-mobile-touchscreen-target-sizes/" TargetMode="External"/><Relationship Id="rId14" Type="http://schemas.openxmlformats.org/officeDocument/2006/relationships/hyperlink" Target="http://www.uxmatters.com/mt/archives/2013/11/design-for-fingers-and-thumbs-instead-of-touch.php" TargetMode="External"/><Relationship Id="rId15" Type="http://schemas.openxmlformats.org/officeDocument/2006/relationships/hyperlink" Target="http://bradfrostweb.com/blog/web/mobile-first-responsive-web-design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aveavenue.com/profiles/blogs/exquisite-minimalism-pencil-drawings-by-ileana-hunter" TargetMode="External"/><Relationship Id="rId3" Type="http://schemas.openxmlformats.org/officeDocument/2006/relationships/hyperlink" Target="http://www.debutart.com/illustration/ilovedust/7-deadly-sins%23/illustration-portfolio" TargetMode="External"/><Relationship Id="rId4" Type="http://schemas.openxmlformats.org/officeDocument/2006/relationships/hyperlink" Target="http://www.flickr.com/photos/pseinfeld/7777718696/in/pool-if-you-leave" TargetMode="External"/><Relationship Id="rId5" Type="http://schemas.openxmlformats.org/officeDocument/2006/relationships/hyperlink" Target="http://billdomonkos.tumblr.com/post/63760871837/space-fan-bill-domonkos-2013" TargetMode="External"/><Relationship Id="rId6" Type="http://schemas.openxmlformats.org/officeDocument/2006/relationships/hyperlink" Target="http://www.andrewbmyers.com/" TargetMode="External"/><Relationship Id="rId7" Type="http://schemas.openxmlformats.org/officeDocument/2006/relationships/hyperlink" Target="http://www.christophniemann.com/index.php/portfolio/details/new_yorker" TargetMode="External"/><Relationship Id="rId8" Type="http://schemas.openxmlformats.org/officeDocument/2006/relationships/hyperlink" Target="http://www.christophniemann.com/index.php/portfolio/details/graphic_01" TargetMode="External"/><Relationship Id="rId9" Type="http://schemas.openxmlformats.org/officeDocument/2006/relationships/hyperlink" Target="http://cargocollective.com/ftanet/A-Colorful-Winter" TargetMode="External"/><Relationship Id="rId10" Type="http://schemas.openxmlformats.org/officeDocument/2006/relationships/hyperlink" Target="http://instagram.com/p/KWPeeMEuyN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8133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acefan-bill-domonko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106" y="-1"/>
            <a:ext cx="6762885" cy="687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46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9986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068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677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725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630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028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4502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gnify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2489485"/>
            <a:ext cx="9223846" cy="461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67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179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6155" y="18740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569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5852" y="220237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686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88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292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hone-slidin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32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5326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128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/>
                <a:cs typeface="Arial"/>
              </a:rPr>
              <a:t>Források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5852" y="220237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6068" y="1740590"/>
            <a:ext cx="8020731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Arial"/>
                <a:cs typeface="Arial"/>
              </a:rPr>
              <a:t>Images</a:t>
            </a:r>
            <a:endParaRPr lang="en-US" sz="1000" b="1" dirty="0">
              <a:latin typeface="Arial"/>
              <a:cs typeface="Arial"/>
            </a:endParaRPr>
          </a:p>
          <a:p>
            <a:r>
              <a:rPr lang="en-US" sz="1000" dirty="0" smtClean="0">
                <a:latin typeface="Arial"/>
                <a:cs typeface="Arial"/>
              </a:rPr>
              <a:t/>
            </a:r>
            <a:br>
              <a:rPr lang="en-US" sz="1000" dirty="0" smtClean="0">
                <a:latin typeface="Arial"/>
                <a:cs typeface="Arial"/>
              </a:rPr>
            </a:br>
            <a:r>
              <a:rPr lang="en-US" sz="1000" dirty="0">
                <a:latin typeface="Arial"/>
                <a:cs typeface="Arial"/>
              </a:rPr>
              <a:t>Audrey Hepburn</a:t>
            </a:r>
            <a:r>
              <a:rPr lang="en-US" sz="1000" dirty="0" smtClean="0">
                <a:latin typeface="Arial"/>
                <a:cs typeface="Arial"/>
              </a:rPr>
              <a:t/>
            </a:r>
            <a:br>
              <a:rPr lang="en-US" sz="1000" dirty="0" smtClean="0">
                <a:latin typeface="Arial"/>
                <a:cs typeface="Arial"/>
              </a:rPr>
            </a:br>
            <a:r>
              <a:rPr lang="en-US" sz="1000" dirty="0" smtClean="0">
                <a:latin typeface="Arial"/>
                <a:cs typeface="Arial"/>
                <a:hlinkClick r:id="rId2"/>
              </a:rPr>
              <a:t>http</a:t>
            </a:r>
            <a:r>
              <a:rPr lang="en-US" sz="1000" dirty="0">
                <a:latin typeface="Arial"/>
                <a:cs typeface="Arial"/>
                <a:hlinkClick r:id="rId2"/>
              </a:rPr>
              <a:t>://waveavenue.com/profiles/blogs/exquisite-minimalism-pencil-drawings-by-ileana-</a:t>
            </a:r>
            <a:r>
              <a:rPr lang="en-US" sz="1000" dirty="0" smtClean="0">
                <a:latin typeface="Arial"/>
                <a:cs typeface="Arial"/>
                <a:hlinkClick r:id="rId2"/>
              </a:rPr>
              <a:t>hunter</a:t>
            </a:r>
            <a:endParaRPr lang="en-US" sz="1000" dirty="0" smtClean="0">
              <a:latin typeface="Arial"/>
              <a:cs typeface="Arial"/>
            </a:endParaRPr>
          </a:p>
          <a:p>
            <a:r>
              <a:rPr lang="en-US" sz="1000" dirty="0" smtClean="0">
                <a:latin typeface="Arial"/>
                <a:cs typeface="Arial"/>
              </a:rPr>
              <a:t>Seven Deadly Sins</a:t>
            </a:r>
          </a:p>
          <a:p>
            <a:r>
              <a:rPr lang="en-US" sz="1000" dirty="0" smtClean="0">
                <a:latin typeface="Arial"/>
                <a:cs typeface="Arial"/>
                <a:hlinkClick r:id="rId3"/>
              </a:rPr>
              <a:t>http</a:t>
            </a:r>
            <a:r>
              <a:rPr lang="en-US" sz="1000" dirty="0">
                <a:latin typeface="Arial"/>
                <a:cs typeface="Arial"/>
                <a:hlinkClick r:id="rId3"/>
              </a:rPr>
              <a:t>://www.debutart.com/illustration/ilovedust/7-deadly-sins#/illustration-</a:t>
            </a:r>
            <a:r>
              <a:rPr lang="en-US" sz="1000" dirty="0" smtClean="0">
                <a:latin typeface="Arial"/>
                <a:cs typeface="Arial"/>
                <a:hlinkClick r:id="rId3"/>
              </a:rPr>
              <a:t>portfolio</a:t>
            </a:r>
            <a:endParaRPr lang="en-US" sz="1000" dirty="0" smtClean="0">
              <a:latin typeface="Arial"/>
              <a:cs typeface="Arial"/>
            </a:endParaRPr>
          </a:p>
          <a:p>
            <a:r>
              <a:rPr lang="en-US" sz="1000" dirty="0" smtClean="0">
                <a:latin typeface="Arial"/>
                <a:cs typeface="Arial"/>
              </a:rPr>
              <a:t>Pool </a:t>
            </a:r>
            <a:r>
              <a:rPr lang="en-US" sz="1000" dirty="0">
                <a:latin typeface="Arial"/>
                <a:cs typeface="Arial"/>
              </a:rPr>
              <a:t>if you leave </a:t>
            </a:r>
          </a:p>
          <a:p>
            <a:r>
              <a:rPr lang="en-US" sz="1000" dirty="0">
                <a:latin typeface="Arial"/>
                <a:cs typeface="Arial"/>
                <a:hlinkClick r:id="rId4"/>
              </a:rPr>
              <a:t>http://www.flickr.com/photos/pseinfeld/7777718696/in/pool-if-you-</a:t>
            </a:r>
            <a:r>
              <a:rPr lang="en-US" sz="1000" dirty="0" smtClean="0">
                <a:latin typeface="Arial"/>
                <a:cs typeface="Arial"/>
                <a:hlinkClick r:id="rId4"/>
              </a:rPr>
              <a:t>leave</a:t>
            </a:r>
            <a:endParaRPr lang="en-US" sz="1000" dirty="0" smtClean="0">
              <a:latin typeface="Arial"/>
              <a:cs typeface="Arial"/>
            </a:endParaRPr>
          </a:p>
          <a:p>
            <a:r>
              <a:rPr lang="en-US" sz="1000" dirty="0" smtClean="0">
                <a:latin typeface="Arial"/>
                <a:cs typeface="Arial"/>
              </a:rPr>
              <a:t>Space </a:t>
            </a:r>
            <a:r>
              <a:rPr lang="en-US" sz="1000" dirty="0">
                <a:latin typeface="Arial"/>
                <a:cs typeface="Arial"/>
              </a:rPr>
              <a:t>boy by Bill </a:t>
            </a:r>
            <a:r>
              <a:rPr lang="en-US" sz="1000" dirty="0" err="1">
                <a:latin typeface="Arial"/>
                <a:cs typeface="Arial"/>
              </a:rPr>
              <a:t>Domonkos</a:t>
            </a:r>
            <a:endParaRPr lang="en-US" sz="1000" dirty="0">
              <a:latin typeface="Arial"/>
              <a:cs typeface="Arial"/>
            </a:endParaRPr>
          </a:p>
          <a:p>
            <a:r>
              <a:rPr lang="en-US" sz="1000" dirty="0">
                <a:latin typeface="Arial"/>
                <a:cs typeface="Arial"/>
                <a:hlinkClick r:id="rId5"/>
              </a:rPr>
              <a:t>http://billdomonkos.tumblr.com/post/63760871837/space-fan-bill-domonkos-</a:t>
            </a:r>
            <a:r>
              <a:rPr lang="en-US" sz="1000" dirty="0" smtClean="0">
                <a:latin typeface="Arial"/>
                <a:cs typeface="Arial"/>
                <a:hlinkClick r:id="rId5"/>
              </a:rPr>
              <a:t>2013</a:t>
            </a:r>
            <a:endParaRPr lang="en-US" sz="1000" dirty="0" smtClean="0">
              <a:latin typeface="Arial"/>
              <a:cs typeface="Arial"/>
            </a:endParaRPr>
          </a:p>
          <a:p>
            <a:r>
              <a:rPr lang="en-US" sz="1000" dirty="0" smtClean="0">
                <a:latin typeface="Arial"/>
                <a:cs typeface="Arial"/>
              </a:rPr>
              <a:t>A </a:t>
            </a:r>
            <a:r>
              <a:rPr lang="en-US" sz="1000" dirty="0">
                <a:latin typeface="Arial"/>
                <a:cs typeface="Arial"/>
              </a:rPr>
              <a:t>Spectacle to Behold by </a:t>
            </a:r>
            <a:r>
              <a:rPr lang="en-US" sz="1000" dirty="0" err="1">
                <a:latin typeface="Arial"/>
                <a:cs typeface="Arial"/>
              </a:rPr>
              <a:t>Andew</a:t>
            </a:r>
            <a:r>
              <a:rPr lang="en-US" sz="1000" dirty="0">
                <a:latin typeface="Arial"/>
                <a:cs typeface="Arial"/>
              </a:rPr>
              <a:t> B. </a:t>
            </a:r>
            <a:r>
              <a:rPr lang="en-US" sz="1000" dirty="0" smtClean="0">
                <a:latin typeface="Arial"/>
                <a:cs typeface="Arial"/>
              </a:rPr>
              <a:t>Myers</a:t>
            </a:r>
          </a:p>
          <a:p>
            <a:r>
              <a:rPr lang="en-US" sz="1000" dirty="0" smtClean="0">
                <a:latin typeface="Arial"/>
                <a:cs typeface="Arial"/>
                <a:hlinkClick r:id="rId6"/>
              </a:rPr>
              <a:t>http</a:t>
            </a:r>
            <a:r>
              <a:rPr lang="en-US" sz="1000" dirty="0">
                <a:latin typeface="Arial"/>
                <a:cs typeface="Arial"/>
                <a:hlinkClick r:id="rId6"/>
              </a:rPr>
              <a:t>://www.andrewbmyers.com</a:t>
            </a:r>
            <a:r>
              <a:rPr lang="en-US" sz="1000" dirty="0" smtClean="0">
                <a:latin typeface="Arial"/>
                <a:cs typeface="Arial"/>
                <a:hlinkClick r:id="rId6"/>
              </a:rPr>
              <a:t>/</a:t>
            </a:r>
            <a:endParaRPr lang="en-US" sz="1000" dirty="0" smtClean="0">
              <a:latin typeface="Arial"/>
              <a:cs typeface="Arial"/>
            </a:endParaRPr>
          </a:p>
          <a:p>
            <a:r>
              <a:rPr lang="en-US" sz="1000" dirty="0" smtClean="0">
                <a:latin typeface="Arial"/>
                <a:cs typeface="Arial"/>
              </a:rPr>
              <a:t>Snail </a:t>
            </a:r>
            <a:r>
              <a:rPr lang="en-US" sz="1000" dirty="0">
                <a:latin typeface="Arial"/>
                <a:cs typeface="Arial"/>
              </a:rPr>
              <a:t>by </a:t>
            </a:r>
            <a:r>
              <a:rPr lang="en-US" sz="1000" dirty="0" err="1">
                <a:latin typeface="Arial"/>
                <a:cs typeface="Arial"/>
              </a:rPr>
              <a:t>Christoph</a:t>
            </a:r>
            <a:r>
              <a:rPr lang="en-US" sz="1000" dirty="0">
                <a:latin typeface="Arial"/>
                <a:cs typeface="Arial"/>
              </a:rPr>
              <a:t> Neumann</a:t>
            </a:r>
          </a:p>
          <a:p>
            <a:r>
              <a:rPr lang="en-US" sz="1000" dirty="0">
                <a:latin typeface="Arial"/>
                <a:cs typeface="Arial"/>
                <a:hlinkClick r:id="rId7"/>
              </a:rPr>
              <a:t>http://www.christophniemann.com/index.php/portfolio/details/</a:t>
            </a:r>
            <a:r>
              <a:rPr lang="en-US" sz="1000" dirty="0" smtClean="0">
                <a:latin typeface="Arial"/>
                <a:cs typeface="Arial"/>
                <a:hlinkClick r:id="rId7"/>
              </a:rPr>
              <a:t>new_yorker</a:t>
            </a:r>
            <a:endParaRPr lang="en-US" sz="1000" dirty="0" smtClean="0">
              <a:latin typeface="Arial"/>
              <a:cs typeface="Arial"/>
            </a:endParaRPr>
          </a:p>
          <a:p>
            <a:r>
              <a:rPr lang="en-US" sz="1000" dirty="0" smtClean="0">
                <a:latin typeface="Arial"/>
                <a:cs typeface="Arial"/>
              </a:rPr>
              <a:t>Cycle </a:t>
            </a:r>
            <a:r>
              <a:rPr lang="en-US" sz="1000" dirty="0">
                <a:latin typeface="Arial"/>
                <a:cs typeface="Arial"/>
              </a:rPr>
              <a:t>by </a:t>
            </a:r>
            <a:r>
              <a:rPr lang="en-US" sz="1000" dirty="0" err="1">
                <a:latin typeface="Arial"/>
                <a:cs typeface="Arial"/>
              </a:rPr>
              <a:t>Chrispoh</a:t>
            </a:r>
            <a:r>
              <a:rPr lang="en-US" sz="1000" dirty="0">
                <a:latin typeface="Arial"/>
                <a:cs typeface="Arial"/>
              </a:rPr>
              <a:t> Neumann</a:t>
            </a:r>
          </a:p>
          <a:p>
            <a:r>
              <a:rPr lang="en-US" sz="1000" dirty="0">
                <a:latin typeface="Arial"/>
                <a:cs typeface="Arial"/>
                <a:hlinkClick r:id="rId8"/>
              </a:rPr>
              <a:t>http://www.christophniemann.com/index.php/portfolio/details/</a:t>
            </a:r>
            <a:r>
              <a:rPr lang="en-US" sz="1000" dirty="0" smtClean="0">
                <a:latin typeface="Arial"/>
                <a:cs typeface="Arial"/>
                <a:hlinkClick r:id="rId8"/>
              </a:rPr>
              <a:t>graphic_01</a:t>
            </a:r>
            <a:endParaRPr lang="en-US" sz="1000" dirty="0" smtClean="0">
              <a:latin typeface="Arial"/>
              <a:cs typeface="Arial"/>
            </a:endParaRPr>
          </a:p>
          <a:p>
            <a:r>
              <a:rPr lang="en-US" sz="1000" dirty="0" smtClean="0">
                <a:latin typeface="Arial"/>
                <a:cs typeface="Arial"/>
              </a:rPr>
              <a:t>Colorful </a:t>
            </a:r>
            <a:r>
              <a:rPr lang="en-US" sz="1000" dirty="0">
                <a:latin typeface="Arial"/>
                <a:cs typeface="Arial"/>
              </a:rPr>
              <a:t>Winter</a:t>
            </a:r>
          </a:p>
          <a:p>
            <a:r>
              <a:rPr lang="en-US" sz="1000" dirty="0">
                <a:latin typeface="Arial"/>
                <a:cs typeface="Arial"/>
                <a:hlinkClick r:id="rId9"/>
              </a:rPr>
              <a:t>http://cargocollective.com/ftanet/A-Colorful-</a:t>
            </a:r>
            <a:r>
              <a:rPr lang="en-US" sz="1000" dirty="0" smtClean="0">
                <a:latin typeface="Arial"/>
                <a:cs typeface="Arial"/>
                <a:hlinkClick r:id="rId9"/>
              </a:rPr>
              <a:t>Winter</a:t>
            </a:r>
            <a:endParaRPr lang="en-US" sz="1000" dirty="0" smtClean="0">
              <a:latin typeface="Arial"/>
              <a:cs typeface="Arial"/>
            </a:endParaRPr>
          </a:p>
          <a:p>
            <a:r>
              <a:rPr lang="en-US" sz="1000" dirty="0" smtClean="0">
                <a:latin typeface="Arial"/>
                <a:cs typeface="Arial"/>
              </a:rPr>
              <a:t>New </a:t>
            </a:r>
            <a:r>
              <a:rPr lang="en-US" sz="1000" dirty="0">
                <a:latin typeface="Arial"/>
                <a:cs typeface="Arial"/>
              </a:rPr>
              <a:t>family member by Brock Davis </a:t>
            </a:r>
          </a:p>
          <a:p>
            <a:r>
              <a:rPr lang="en-US" sz="1000" dirty="0">
                <a:latin typeface="Arial"/>
                <a:cs typeface="Arial"/>
                <a:hlinkClick r:id="rId10"/>
              </a:rPr>
              <a:t>http://instagram.com/p/KWPeeMEuyN</a:t>
            </a:r>
            <a:r>
              <a:rPr lang="en-US" sz="1000" dirty="0" smtClean="0">
                <a:latin typeface="Arial"/>
                <a:cs typeface="Arial"/>
                <a:hlinkClick r:id="rId10"/>
              </a:rPr>
              <a:t>/</a:t>
            </a:r>
            <a:endParaRPr lang="en-US" sz="1000" dirty="0" smtClean="0">
              <a:latin typeface="Arial"/>
              <a:cs typeface="Arial"/>
            </a:endParaRPr>
          </a:p>
          <a:p>
            <a:r>
              <a:rPr lang="en-US" sz="1000" dirty="0" smtClean="0">
                <a:latin typeface="Arial"/>
                <a:cs typeface="Arial"/>
              </a:rPr>
              <a:t/>
            </a:r>
            <a:br>
              <a:rPr lang="en-US" sz="1000" dirty="0" smtClean="0">
                <a:latin typeface="Arial"/>
                <a:cs typeface="Arial"/>
              </a:rPr>
            </a:br>
            <a:r>
              <a:rPr lang="en-US" sz="1000" dirty="0" smtClean="0">
                <a:latin typeface="Arial"/>
                <a:cs typeface="Arial"/>
              </a:rPr>
              <a:t/>
            </a:r>
            <a:br>
              <a:rPr lang="en-US" sz="1000" dirty="0" smtClean="0">
                <a:latin typeface="Arial"/>
                <a:cs typeface="Arial"/>
              </a:rPr>
            </a:br>
            <a:r>
              <a:rPr lang="en-US" sz="1000" b="1" dirty="0" smtClean="0">
                <a:latin typeface="Arial"/>
                <a:cs typeface="Arial"/>
              </a:rPr>
              <a:t>Links</a:t>
            </a:r>
            <a:br>
              <a:rPr lang="en-US" sz="1000" b="1" dirty="0" smtClean="0">
                <a:latin typeface="Arial"/>
                <a:cs typeface="Arial"/>
              </a:rPr>
            </a:br>
            <a:endParaRPr lang="en-US" sz="1000" b="1" dirty="0">
              <a:latin typeface="Arial"/>
              <a:cs typeface="Arial"/>
            </a:endParaRPr>
          </a:p>
          <a:p>
            <a:r>
              <a:rPr lang="en-US" sz="1000" dirty="0">
                <a:latin typeface="Arial"/>
                <a:cs typeface="Arial"/>
                <a:hlinkClick r:id="rId11"/>
              </a:rPr>
              <a:t>http://contrastrebellion.com</a:t>
            </a:r>
            <a:r>
              <a:rPr lang="en-US" sz="1000" dirty="0" smtClean="0">
                <a:latin typeface="Arial"/>
                <a:cs typeface="Arial"/>
                <a:hlinkClick r:id="rId11"/>
              </a:rPr>
              <a:t>/</a:t>
            </a:r>
            <a:endParaRPr lang="en-US" sz="1000" dirty="0" smtClean="0">
              <a:latin typeface="Arial"/>
              <a:cs typeface="Arial"/>
            </a:endParaRPr>
          </a:p>
          <a:p>
            <a:r>
              <a:rPr lang="en-US" sz="1000" dirty="0" smtClean="0">
                <a:latin typeface="Arial"/>
                <a:cs typeface="Arial"/>
                <a:hlinkClick r:id="rId12"/>
              </a:rPr>
              <a:t>http</a:t>
            </a:r>
            <a:r>
              <a:rPr lang="en-US" sz="1000" dirty="0">
                <a:latin typeface="Arial"/>
                <a:cs typeface="Arial"/>
                <a:hlinkClick r:id="rId12"/>
              </a:rPr>
              <a:t>://idontwantyourfuckingapp.tumblr.com</a:t>
            </a:r>
            <a:r>
              <a:rPr lang="en-US" sz="1000" dirty="0" smtClean="0">
                <a:latin typeface="Arial"/>
                <a:cs typeface="Arial"/>
                <a:hlinkClick r:id="rId12"/>
              </a:rPr>
              <a:t>/</a:t>
            </a:r>
            <a:endParaRPr lang="en-US" sz="1000" dirty="0" smtClean="0">
              <a:latin typeface="Arial"/>
              <a:cs typeface="Arial"/>
            </a:endParaRPr>
          </a:p>
          <a:p>
            <a:r>
              <a:rPr lang="en-US" sz="1000" dirty="0" smtClean="0">
                <a:latin typeface="Arial"/>
                <a:cs typeface="Arial"/>
                <a:hlinkClick r:id="rId13"/>
              </a:rPr>
              <a:t>http</a:t>
            </a:r>
            <a:r>
              <a:rPr lang="en-US" sz="1000" dirty="0">
                <a:latin typeface="Arial"/>
                <a:cs typeface="Arial"/>
                <a:hlinkClick r:id="rId13"/>
              </a:rPr>
              <a:t>://uxdesign.smashingmagazine.com/2012/02/21/finger-friendly-design-ideal-mobile-touchscreen-target-sizes</a:t>
            </a:r>
            <a:r>
              <a:rPr lang="en-US" sz="1000" dirty="0" smtClean="0">
                <a:latin typeface="Arial"/>
                <a:cs typeface="Arial"/>
                <a:hlinkClick r:id="rId13"/>
              </a:rPr>
              <a:t>/</a:t>
            </a:r>
            <a:endParaRPr lang="en-US" sz="1000" dirty="0" smtClean="0">
              <a:latin typeface="Arial"/>
              <a:cs typeface="Arial"/>
            </a:endParaRPr>
          </a:p>
          <a:p>
            <a:r>
              <a:rPr lang="en-US" sz="1000" dirty="0" smtClean="0">
                <a:latin typeface="Arial"/>
                <a:cs typeface="Arial"/>
                <a:hlinkClick r:id="rId14"/>
              </a:rPr>
              <a:t>http</a:t>
            </a:r>
            <a:r>
              <a:rPr lang="en-US" sz="1000" dirty="0">
                <a:latin typeface="Arial"/>
                <a:cs typeface="Arial"/>
                <a:hlinkClick r:id="rId14"/>
              </a:rPr>
              <a:t>://www.uxmatters.com/mt/archives/2013/11/design-for-fingers-and-thumbs-instead-of-</a:t>
            </a:r>
            <a:r>
              <a:rPr lang="en-US" sz="1000" dirty="0" smtClean="0">
                <a:latin typeface="Arial"/>
                <a:cs typeface="Arial"/>
                <a:hlinkClick r:id="rId14"/>
              </a:rPr>
              <a:t>touch.php</a:t>
            </a:r>
            <a:endParaRPr lang="en-US" sz="1000" dirty="0" smtClean="0">
              <a:latin typeface="Arial"/>
              <a:cs typeface="Arial"/>
            </a:endParaRPr>
          </a:p>
          <a:p>
            <a:r>
              <a:rPr lang="en-US" sz="1000" dirty="0" smtClean="0">
                <a:latin typeface="Arial"/>
                <a:cs typeface="Arial"/>
                <a:hlinkClick r:id="rId15"/>
              </a:rPr>
              <a:t>http</a:t>
            </a:r>
            <a:r>
              <a:rPr lang="en-US" sz="1000" dirty="0">
                <a:latin typeface="Arial"/>
                <a:cs typeface="Arial"/>
                <a:hlinkClick r:id="rId15"/>
              </a:rPr>
              <a:t>://bradfrostweb.com/blog/web/mobile-first-responsive-web-design</a:t>
            </a:r>
            <a:r>
              <a:rPr lang="en-US" sz="1000" dirty="0" smtClean="0">
                <a:latin typeface="Arial"/>
                <a:cs typeface="Arial"/>
                <a:hlinkClick r:id="rId15"/>
              </a:rPr>
              <a:t>/</a:t>
            </a:r>
            <a:endParaRPr lang="en-US" sz="1000" dirty="0" smtClean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6813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890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089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901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358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177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ee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530" y="1652562"/>
            <a:ext cx="9692043" cy="521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1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710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1122</TotalTime>
  <Words>149</Words>
  <Application>Microsoft Macintosh PowerPoint</Application>
  <PresentationFormat>On-screen Show (4:3)</PresentationFormat>
  <Paragraphs>51</Paragraphs>
  <Slides>26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Források</vt:lpstr>
    </vt:vector>
  </TitlesOfParts>
  <Company>FPS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Istvan Kolozsi</dc:creator>
  <cp:lastModifiedBy>Istvan Kolozsi</cp:lastModifiedBy>
  <cp:revision>70</cp:revision>
  <dcterms:created xsi:type="dcterms:W3CDTF">2013-07-17T20:18:46Z</dcterms:created>
  <dcterms:modified xsi:type="dcterms:W3CDTF">2013-11-12T19:30:10Z</dcterms:modified>
</cp:coreProperties>
</file>