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6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08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0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352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7986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664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49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39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10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4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0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8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09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7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7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74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2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7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9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Backend: Gyors és olcsó(?)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Árvai Zoltán</a:t>
            </a:r>
          </a:p>
          <a:p>
            <a:r>
              <a:rPr lang="hu-HU" dirty="0" smtClean="0"/>
              <a:t>Kitchen Budapest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Azure Mobile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Push Notification Service</a:t>
            </a:r>
          </a:p>
          <a:p>
            <a:r>
              <a:rPr lang="hu-HU" dirty="0" smtClean="0"/>
              <a:t>FB, Twitter, Google, Microsoft (OAuth) hitelesítés</a:t>
            </a:r>
          </a:p>
          <a:p>
            <a:r>
              <a:rPr lang="hu-HU" dirty="0" smtClean="0"/>
              <a:t>Auto Skálázás, Monitorozás / Alert kezelés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0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Azure Mobile Services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540" y="2283602"/>
            <a:ext cx="6711950" cy="24064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654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Kész Backend-ek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Skálázhatóságra tervezve</a:t>
            </a:r>
          </a:p>
          <a:p>
            <a:pPr lvl="1"/>
            <a:r>
              <a:rPr lang="hu-HU" dirty="0" smtClean="0"/>
              <a:t>Kisebb terhelés mellett nem túl drága</a:t>
            </a:r>
          </a:p>
          <a:p>
            <a:pPr lvl="1"/>
            <a:r>
              <a:rPr lang="hu-HU" dirty="0" smtClean="0"/>
              <a:t>Nem konstans nagy terhelésre (úgy drága ám)</a:t>
            </a:r>
          </a:p>
          <a:p>
            <a:pPr lvl="1"/>
            <a:r>
              <a:rPr lang="hu-HU" dirty="0"/>
              <a:t>Optimalizálni gyakorlatilag nem </a:t>
            </a:r>
            <a:r>
              <a:rPr lang="hu-HU" dirty="0" smtClean="0"/>
              <a:t>lehet</a:t>
            </a:r>
          </a:p>
          <a:p>
            <a:r>
              <a:rPr lang="hu-HU" dirty="0" smtClean="0"/>
              <a:t>CRUD scenarioban jeleskedik</a:t>
            </a:r>
          </a:p>
          <a:p>
            <a:pPr lvl="1"/>
            <a:r>
              <a:rPr lang="hu-HU" dirty="0" smtClean="0"/>
              <a:t>Ezen túl nehéz optimalizálni</a:t>
            </a:r>
          </a:p>
          <a:p>
            <a:pPr lvl="1"/>
            <a:r>
              <a:rPr lang="hu-HU" dirty="0" smtClean="0"/>
              <a:t>(a jó api interfész kulcsfontossagú)</a:t>
            </a:r>
          </a:p>
          <a:p>
            <a:r>
              <a:rPr lang="hu-HU" dirty="0" smtClean="0"/>
              <a:t>Prototipizálásnál tökéletes</a:t>
            </a:r>
          </a:p>
          <a:p>
            <a:r>
              <a:rPr lang="hu-HU" dirty="0" smtClean="0"/>
              <a:t>A következő Draw Something-et NEM ilyenek szolgálják majd ki.</a:t>
            </a:r>
          </a:p>
        </p:txBody>
      </p:sp>
    </p:spTree>
    <p:extLst>
      <p:ext uri="{BB962C8B-B14F-4D97-AF65-F5344CB8AC3E}">
        <p14:creationId xmlns:p14="http://schemas.microsoft.com/office/powerpoint/2010/main" val="310293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Saját Backend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Rengeteg szolgáltató, különféle PaaS és IaaS megoldással</a:t>
            </a:r>
          </a:p>
          <a:p>
            <a:r>
              <a:rPr lang="hu-HU" dirty="0" smtClean="0"/>
              <a:t>Végtelenségig (a tudásunkig) optimalizálható</a:t>
            </a:r>
          </a:p>
          <a:p>
            <a:r>
              <a:rPr lang="hu-HU" dirty="0" smtClean="0"/>
              <a:t>Nincs előregyártott infrastruktúra, sem alkalmazás</a:t>
            </a:r>
          </a:p>
          <a:p>
            <a:r>
              <a:rPr lang="hu-HU" dirty="0" smtClean="0"/>
              <a:t>Sok munka, sok tudás</a:t>
            </a:r>
          </a:p>
          <a:p>
            <a:r>
              <a:rPr lang="hu-HU" dirty="0" smtClean="0"/>
              <a:t>Fenntarthatóság szempontjából a legköltséghatékonyabb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Node.JS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JavaScript a felhőben</a:t>
            </a:r>
          </a:p>
          <a:p>
            <a:pPr lvl="1"/>
            <a:r>
              <a:rPr lang="hu-HU" dirty="0" smtClean="0"/>
              <a:t>Google V8 engine</a:t>
            </a:r>
          </a:p>
          <a:p>
            <a:pPr lvl="1"/>
            <a:r>
              <a:rPr lang="hu-HU" dirty="0" smtClean="0"/>
              <a:t>Esemény vezérelt / nem blokkoló I/O műveletekkel</a:t>
            </a:r>
          </a:p>
          <a:p>
            <a:r>
              <a:rPr lang="hu-HU" dirty="0" smtClean="0"/>
              <a:t>Egyre népszerűbb</a:t>
            </a:r>
          </a:p>
          <a:p>
            <a:pPr lvl="1"/>
            <a:r>
              <a:rPr lang="hu-HU" dirty="0" smtClean="0"/>
              <a:t>LinkedIn Mobile backend</a:t>
            </a:r>
          </a:p>
          <a:p>
            <a:pPr lvl="1"/>
            <a:r>
              <a:rPr lang="hu-HU" dirty="0" smtClean="0"/>
              <a:t>Parse, Azure Mobile service backend</a:t>
            </a:r>
          </a:p>
          <a:p>
            <a:pPr lvl="1"/>
            <a:r>
              <a:rPr lang="hu-HU" dirty="0" smtClean="0"/>
              <a:t>Draw Something (részben)</a:t>
            </a:r>
          </a:p>
          <a:p>
            <a:r>
              <a:rPr lang="hu-HU" dirty="0" smtClean="0"/>
              <a:t>Tökéletes választás</a:t>
            </a:r>
          </a:p>
          <a:p>
            <a:pPr lvl="1"/>
            <a:r>
              <a:rPr lang="hu-HU" dirty="0" smtClean="0"/>
              <a:t>Data (de nem CPU) intenzív feladatokhoz</a:t>
            </a:r>
          </a:p>
          <a:p>
            <a:pPr lvl="1"/>
            <a:r>
              <a:rPr lang="hu-HU" dirty="0" smtClean="0"/>
              <a:t>Real-Time rendszerekhez</a:t>
            </a:r>
          </a:p>
          <a:p>
            <a:pPr lvl="1"/>
            <a:r>
              <a:rPr lang="hu-HU" dirty="0" smtClean="0"/>
              <a:t>Nem túl komplex domain-nel rendelkező rendszerekhez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7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NoSQL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Tároljuk úgy az adatokat, ahogy az app használja őket vs Tároljuk az adatokat általános struktúrában. (NoSQL vs RDBMS)</a:t>
            </a:r>
          </a:p>
          <a:p>
            <a:r>
              <a:rPr lang="hu-HU" dirty="0" smtClean="0"/>
              <a:t>Több típus</a:t>
            </a:r>
          </a:p>
          <a:p>
            <a:pPr lvl="1"/>
            <a:r>
              <a:rPr lang="hu-HU" dirty="0" smtClean="0"/>
              <a:t>Key-Value Store (pl Redis)</a:t>
            </a:r>
          </a:p>
          <a:p>
            <a:pPr lvl="2"/>
            <a:r>
              <a:rPr lang="hu-HU" dirty="0" smtClean="0"/>
              <a:t>Pompás cache</a:t>
            </a:r>
          </a:p>
          <a:p>
            <a:pPr lvl="1"/>
            <a:r>
              <a:rPr lang="hu-HU" dirty="0" smtClean="0"/>
              <a:t>Document Store (pl MongoDB)</a:t>
            </a:r>
          </a:p>
          <a:p>
            <a:pPr lvl="2"/>
            <a:r>
              <a:rPr lang="hu-HU" dirty="0" smtClean="0"/>
              <a:t>Nagyszerű store</a:t>
            </a:r>
          </a:p>
          <a:p>
            <a:pPr lvl="1"/>
            <a:r>
              <a:rPr lang="hu-HU" dirty="0" smtClean="0"/>
              <a:t>Graph DB (pl Neo4j)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2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Cache, Cache Cache!!!</a:t>
            </a:r>
          </a:p>
          <a:p>
            <a:r>
              <a:rPr lang="hu-HU" dirty="0" smtClean="0"/>
              <a:t>Kis méretű üzenetek, lapozás (skálázódik)</a:t>
            </a:r>
          </a:p>
          <a:p>
            <a:r>
              <a:rPr lang="hu-HU" dirty="0" smtClean="0"/>
              <a:t>Gzip tömörítés (érdemes ezt is cachelni)</a:t>
            </a:r>
          </a:p>
          <a:p>
            <a:r>
              <a:rPr lang="hu-HU" dirty="0" smtClean="0"/>
              <a:t>Cache infrastruktúra kell</a:t>
            </a:r>
          </a:p>
          <a:p>
            <a:pPr lvl="1"/>
            <a:r>
              <a:rPr lang="hu-HU" dirty="0" smtClean="0"/>
              <a:t>Saját Cache cluster (a Cache nem lehet SPoF)</a:t>
            </a:r>
          </a:p>
          <a:p>
            <a:pPr lvl="1"/>
            <a:r>
              <a:rPr lang="hu-HU" dirty="0" smtClean="0"/>
              <a:t>Cache Service (pl Azure Caching Service)</a:t>
            </a:r>
          </a:p>
          <a:p>
            <a:pPr lvl="2"/>
            <a:r>
              <a:rPr lang="hu-HU" dirty="0" smtClean="0"/>
              <a:t>Dedikált szolgáltatások</a:t>
            </a:r>
          </a:p>
          <a:p>
            <a:pPr lvl="2"/>
            <a:r>
              <a:rPr lang="hu-HU" dirty="0" smtClean="0"/>
              <a:t>Co-located szolgáltatások</a:t>
            </a:r>
          </a:p>
          <a:p>
            <a:r>
              <a:rPr lang="hu-HU" dirty="0" smtClean="0"/>
              <a:t>A kulcs: a memória</a:t>
            </a:r>
          </a:p>
          <a:p>
            <a:r>
              <a:rPr lang="hu-HU" dirty="0" smtClean="0"/>
              <a:t>Jó választás: MemCached, Redis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7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Szedjük össze!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Cache Service (50 dollár)</a:t>
            </a:r>
          </a:p>
          <a:p>
            <a:r>
              <a:rPr lang="hu-HU" dirty="0" smtClean="0"/>
              <a:t>2db VM, vagy PaaS role (unit, worker role, stb...)</a:t>
            </a:r>
          </a:p>
          <a:p>
            <a:pPr lvl="1"/>
            <a:r>
              <a:rPr lang="hu-HU" dirty="0" smtClean="0"/>
              <a:t>SLA miatt fontos + Kell a tartalék</a:t>
            </a:r>
          </a:p>
          <a:p>
            <a:pPr lvl="1"/>
            <a:r>
              <a:rPr lang="hu-HU" dirty="0" smtClean="0"/>
              <a:t>120 dollár (small computing vm, 1 core, 1.7GB RAM)</a:t>
            </a:r>
          </a:p>
          <a:p>
            <a:r>
              <a:rPr lang="hu-HU" dirty="0" smtClean="0"/>
              <a:t>Storage</a:t>
            </a:r>
          </a:p>
          <a:p>
            <a:pPr lvl="1"/>
            <a:r>
              <a:rPr lang="hu-HU" dirty="0" smtClean="0"/>
              <a:t>Table Storage </a:t>
            </a:r>
          </a:p>
          <a:p>
            <a:pPr lvl="2"/>
            <a:r>
              <a:rPr lang="hu-HU" dirty="0" smtClean="0"/>
              <a:t>Kvázi ingyen</a:t>
            </a:r>
          </a:p>
          <a:p>
            <a:pPr lvl="2"/>
            <a:r>
              <a:rPr lang="hu-HU" dirty="0" smtClean="0"/>
              <a:t>Optimalizálni alig lehet</a:t>
            </a:r>
          </a:p>
          <a:p>
            <a:pPr lvl="2"/>
            <a:r>
              <a:rPr lang="hu-HU" dirty="0" smtClean="0"/>
              <a:t>Kevés célra jó</a:t>
            </a:r>
          </a:p>
          <a:p>
            <a:pPr lvl="1"/>
            <a:r>
              <a:rPr lang="hu-HU" dirty="0" smtClean="0"/>
              <a:t>MongoDB</a:t>
            </a:r>
          </a:p>
          <a:p>
            <a:pPr lvl="2"/>
            <a:r>
              <a:rPr lang="hu-HU" dirty="0" smtClean="0"/>
              <a:t>2 db kell (Master + Slave)</a:t>
            </a:r>
          </a:p>
          <a:p>
            <a:pPr lvl="2"/>
            <a:r>
              <a:rPr lang="hu-HU" dirty="0" smtClean="0"/>
              <a:t>Memória intenzív, attól gyors</a:t>
            </a:r>
          </a:p>
          <a:p>
            <a:pPr lvl="2"/>
            <a:r>
              <a:rPr lang="hu-HU" dirty="0" smtClean="0"/>
              <a:t>120 dollár vs 200 dollar (mongolabs)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1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Végeredmény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Low Cost</a:t>
            </a:r>
          </a:p>
          <a:p>
            <a:pPr lvl="1"/>
            <a:r>
              <a:rPr lang="hu-HU" dirty="0" smtClean="0"/>
              <a:t>Co-Located Cache: 0</a:t>
            </a:r>
          </a:p>
          <a:p>
            <a:pPr lvl="1"/>
            <a:r>
              <a:rPr lang="hu-HU" dirty="0" smtClean="0"/>
              <a:t>Table Storage: 0</a:t>
            </a:r>
          </a:p>
          <a:p>
            <a:pPr lvl="1"/>
            <a:r>
              <a:rPr lang="hu-HU" dirty="0" smtClean="0"/>
              <a:t>2db Small instance 120</a:t>
            </a:r>
          </a:p>
          <a:p>
            <a:pPr lvl="2"/>
            <a:r>
              <a:rPr lang="hu-HU" dirty="0" smtClean="0"/>
              <a:t>Skálázódási pont</a:t>
            </a:r>
          </a:p>
          <a:p>
            <a:pPr lvl="1"/>
            <a:r>
              <a:rPr lang="hu-HU" b="1" dirty="0" smtClean="0"/>
              <a:t>SZUMMA: 120 dollár</a:t>
            </a:r>
          </a:p>
          <a:p>
            <a:r>
              <a:rPr lang="hu-HU" dirty="0" smtClean="0"/>
              <a:t>Performance centrikus</a:t>
            </a:r>
          </a:p>
          <a:p>
            <a:pPr lvl="1"/>
            <a:r>
              <a:rPr lang="hu-HU" dirty="0" smtClean="0"/>
              <a:t>Dedicated Cache: 50</a:t>
            </a:r>
          </a:p>
          <a:p>
            <a:pPr lvl="1"/>
            <a:r>
              <a:rPr lang="hu-HU" dirty="0" smtClean="0"/>
              <a:t>MongoDB: 200</a:t>
            </a:r>
          </a:p>
          <a:p>
            <a:pPr lvl="1"/>
            <a:r>
              <a:rPr lang="hu-HU" dirty="0" smtClean="0"/>
              <a:t>2db Small instance: 120</a:t>
            </a:r>
          </a:p>
          <a:p>
            <a:pPr lvl="2"/>
            <a:r>
              <a:rPr lang="hu-HU" dirty="0" smtClean="0"/>
              <a:t>Skálázódási pont (lehet 12db XS is)</a:t>
            </a:r>
          </a:p>
          <a:p>
            <a:pPr lvl="1"/>
            <a:r>
              <a:rPr lang="hu-HU" b="1" dirty="0" smtClean="0"/>
              <a:t>SZUMMA: 370 dollár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628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Esettanulmány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SongArc szerver</a:t>
            </a:r>
          </a:p>
          <a:p>
            <a:pPr lvl="1"/>
            <a:r>
              <a:rPr lang="hu-HU" dirty="0" smtClean="0"/>
              <a:t>300k+ user (1-1.5 hónap alatt)</a:t>
            </a:r>
          </a:p>
          <a:p>
            <a:pPr lvl="1"/>
            <a:r>
              <a:rPr lang="hu-HU" dirty="0" smtClean="0"/>
              <a:t>Napi 15-20k új user</a:t>
            </a:r>
          </a:p>
          <a:p>
            <a:pPr lvl="1"/>
            <a:r>
              <a:rPr lang="hu-HU" dirty="0" smtClean="0"/>
              <a:t>20k+ dal / kotta</a:t>
            </a:r>
          </a:p>
          <a:p>
            <a:pPr lvl="1"/>
            <a:endParaRPr lang="hu-HU" dirty="0"/>
          </a:p>
          <a:p>
            <a:pPr marL="457200" lvl="1" indent="0">
              <a:buNone/>
            </a:pPr>
            <a:r>
              <a:rPr lang="hu-HU" b="1" u="sng" dirty="0" smtClean="0"/>
              <a:t>LOW COST</a:t>
            </a:r>
          </a:p>
        </p:txBody>
      </p:sp>
      <p:pic>
        <p:nvPicPr>
          <p:cNvPr id="2054" name="Picture 6" descr="http://i1.ytimg.com/vi/Vq3P_Ob9wTY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323" y="2863796"/>
            <a:ext cx="3259671" cy="18335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57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Mobil fókusz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AppStore – Könnyű disztribúció és értékesítés</a:t>
            </a:r>
          </a:p>
          <a:p>
            <a:r>
              <a:rPr lang="hu-HU" dirty="0" smtClean="0"/>
              <a:t>Social Channels – Gyors népszerűsítés és extrém terjedési sebesség</a:t>
            </a:r>
          </a:p>
          <a:p>
            <a:r>
              <a:rPr lang="hu-HU" dirty="0" smtClean="0"/>
              <a:t>A mobil termékkel interaktál a felhasználó, ott a fókusz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00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Árvai Zoltán</a:t>
            </a:r>
          </a:p>
          <a:p>
            <a:r>
              <a:rPr lang="hu-HU" dirty="0" smtClean="0"/>
              <a:t>Kitchen Budapest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API tervezés mindenek felett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jó API határoz meg mindent</a:t>
            </a:r>
          </a:p>
          <a:p>
            <a:pPr lvl="1"/>
            <a:r>
              <a:rPr lang="hu-HU" dirty="0" smtClean="0"/>
              <a:t>- Felhasználói élmény</a:t>
            </a:r>
          </a:p>
          <a:p>
            <a:pPr lvl="1"/>
            <a:r>
              <a:rPr lang="hu-HU" dirty="0" smtClean="0"/>
              <a:t>- Sebesség</a:t>
            </a:r>
          </a:p>
          <a:p>
            <a:pPr lvl="1"/>
            <a:r>
              <a:rPr lang="hu-HU" dirty="0" smtClean="0"/>
              <a:t>- Infrastruktúra fenntartási költségek</a:t>
            </a:r>
          </a:p>
          <a:p>
            <a:pPr lvl="1"/>
            <a:endParaRPr lang="hu-HU" dirty="0" smtClean="0"/>
          </a:p>
          <a:p>
            <a:pPr marL="457200" lvl="1" indent="0">
              <a:buNone/>
            </a:pPr>
            <a:r>
              <a:rPr lang="hu-HU" b="1" dirty="0" smtClean="0"/>
              <a:t>Magyarul: Ha van egy ötletünk, az API behatárolja, hogy a megvalósítás meddig tartható fent.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82223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Célzott backend építés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Prototipizálás</a:t>
            </a:r>
          </a:p>
          <a:p>
            <a:pPr lvl="1"/>
            <a:r>
              <a:rPr lang="hu-HU" dirty="0" smtClean="0"/>
              <a:t>Alacsony szinten akár apiary.io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178" y="3250410"/>
            <a:ext cx="6711950" cy="23016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618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Célzott backend építés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Prototipizálás</a:t>
            </a:r>
          </a:p>
          <a:p>
            <a:pPr lvl="1"/>
            <a:r>
              <a:rPr lang="hu-HU" dirty="0" smtClean="0"/>
              <a:t>Alacsony szinten akár apiary.io</a:t>
            </a:r>
          </a:p>
          <a:p>
            <a:pPr lvl="1"/>
            <a:r>
              <a:rPr lang="hu-HU" dirty="0" smtClean="0"/>
              <a:t>Custom megoldás, valamilyen REST Starter Kit</a:t>
            </a:r>
          </a:p>
          <a:p>
            <a:r>
              <a:rPr lang="hu-HU" dirty="0" smtClean="0"/>
              <a:t>Backend mint szükséges „rossz”</a:t>
            </a:r>
          </a:p>
          <a:p>
            <a:pPr lvl="1"/>
            <a:r>
              <a:rPr lang="hu-HU" dirty="0" smtClean="0"/>
              <a:t>Gyors End-2-End megoldás</a:t>
            </a:r>
          </a:p>
          <a:p>
            <a:pPr lvl="1"/>
            <a:r>
              <a:rPr lang="hu-HU" dirty="0" smtClean="0"/>
              <a:t>Infrastrukturális kérdések áthárítása</a:t>
            </a:r>
          </a:p>
          <a:p>
            <a:pPr lvl="1"/>
            <a:r>
              <a:rPr lang="hu-HU" dirty="0" smtClean="0"/>
              <a:t>Backend komponensek fejlesztésének elkerülése</a:t>
            </a:r>
          </a:p>
          <a:p>
            <a:r>
              <a:rPr lang="hu-HU" dirty="0" smtClean="0"/>
              <a:t>Magasan skálázható, költségérzékeny backend</a:t>
            </a:r>
          </a:p>
          <a:p>
            <a:pPr lvl="1"/>
            <a:r>
              <a:rPr lang="hu-HU" dirty="0" smtClean="0"/>
              <a:t>Custom megoldás</a:t>
            </a:r>
          </a:p>
          <a:p>
            <a:pPr lvl="1"/>
            <a:r>
              <a:rPr lang="hu-HU" dirty="0" smtClean="0"/>
              <a:t>Tipikusan Cloud alapon</a:t>
            </a:r>
          </a:p>
          <a:p>
            <a:pPr lvl="1"/>
            <a:r>
              <a:rPr lang="hu-HU" dirty="0" smtClean="0"/>
              <a:t>Renault 301 vs F1-es autó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2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Kész Backend-ek - Parse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i="1" dirty="0" smtClean="0"/>
              <a:t>„F</a:t>
            </a:r>
            <a:r>
              <a:rPr lang="en-US" i="1" dirty="0" err="1" smtClean="0"/>
              <a:t>ocus</a:t>
            </a:r>
            <a:r>
              <a:rPr lang="en-US" i="1" dirty="0" smtClean="0"/>
              <a:t> </a:t>
            </a:r>
            <a:r>
              <a:rPr lang="en-US" i="1" dirty="0"/>
              <a:t>on creating a great user experience and forget server maintenance and complex </a:t>
            </a:r>
            <a:r>
              <a:rPr lang="en-US" i="1" dirty="0" smtClean="0"/>
              <a:t>infrastructure.</a:t>
            </a:r>
            <a:r>
              <a:rPr lang="hu-HU" i="1" dirty="0" smtClean="0"/>
              <a:t>”</a:t>
            </a:r>
          </a:p>
          <a:p>
            <a:r>
              <a:rPr lang="hu-HU" dirty="0" smtClean="0"/>
              <a:t>Parse Data</a:t>
            </a:r>
          </a:p>
          <a:p>
            <a:pPr lvl="1"/>
            <a:r>
              <a:rPr lang="hu-HU" dirty="0" smtClean="0"/>
              <a:t>Teljes DB backend, admin felülettel</a:t>
            </a:r>
          </a:p>
          <a:p>
            <a:pPr lvl="1"/>
            <a:r>
              <a:rPr lang="hu-HU" dirty="0" smtClean="0"/>
              <a:t>Nincs közvetlen DB hozzáférés, csak API-n át.</a:t>
            </a:r>
          </a:p>
          <a:p>
            <a:pPr lvl="2"/>
            <a:r>
              <a:rPr lang="hu-HU" dirty="0" smtClean="0"/>
              <a:t>Nincs jó analizálás, query perf értékelés, index monitoring stb... Elég high level</a:t>
            </a:r>
          </a:p>
          <a:p>
            <a:r>
              <a:rPr lang="hu-HU" dirty="0" smtClean="0"/>
              <a:t>Parse Push</a:t>
            </a:r>
          </a:p>
          <a:p>
            <a:pPr lvl="1"/>
            <a:r>
              <a:rPr lang="hu-HU" dirty="0" smtClean="0"/>
              <a:t>Push notification küldési infrastruktúra (massive scale)</a:t>
            </a:r>
          </a:p>
          <a:p>
            <a:pPr lvl="1"/>
            <a:r>
              <a:rPr lang="hu-HU" dirty="0"/>
              <a:t>i</a:t>
            </a:r>
            <a:r>
              <a:rPr lang="hu-HU" dirty="0" smtClean="0"/>
              <a:t>OS, Android, Windows Phone támogatással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Kész Backend-ek - Parse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Parse Social</a:t>
            </a:r>
          </a:p>
          <a:p>
            <a:pPr lvl="1"/>
            <a:r>
              <a:rPr lang="hu-HU" dirty="0" smtClean="0"/>
              <a:t>Facebook és Twitter login</a:t>
            </a:r>
          </a:p>
          <a:p>
            <a:r>
              <a:rPr lang="hu-HU" dirty="0" smtClean="0"/>
              <a:t>Parse Analytics</a:t>
            </a:r>
          </a:p>
          <a:p>
            <a:pPr lvl="1"/>
            <a:r>
              <a:rPr lang="hu-HU" dirty="0" smtClean="0"/>
              <a:t>Részletes analitika és SDK</a:t>
            </a:r>
          </a:p>
          <a:p>
            <a:r>
              <a:rPr lang="hu-HU" dirty="0" smtClean="0"/>
              <a:t>Cloud Code</a:t>
            </a:r>
          </a:p>
          <a:p>
            <a:pPr lvl="1"/>
            <a:r>
              <a:rPr lang="hu-HU" dirty="0" smtClean="0"/>
              <a:t>Saját kód futtatása a cloud-ban. (JavaScript)</a:t>
            </a:r>
          </a:p>
          <a:p>
            <a:pPr lvl="1"/>
            <a:r>
              <a:rPr lang="hu-HU" dirty="0" smtClean="0"/>
              <a:t>Background job-ok futtatása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845" y="4821801"/>
            <a:ext cx="2716161" cy="173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11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Parse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662" y="1853248"/>
            <a:ext cx="6711950" cy="35386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385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Azure Mobile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Windows Phone, iOS, Android támogatás</a:t>
            </a:r>
          </a:p>
          <a:p>
            <a:pPr lvl="1"/>
            <a:r>
              <a:rPr lang="hu-HU" dirty="0" smtClean="0"/>
              <a:t>+ REST API</a:t>
            </a:r>
          </a:p>
          <a:p>
            <a:r>
              <a:rPr lang="hu-HU" dirty="0" smtClean="0"/>
              <a:t>Data Storage</a:t>
            </a:r>
          </a:p>
          <a:p>
            <a:pPr lvl="1"/>
            <a:r>
              <a:rPr lang="hu-HU" dirty="0" smtClean="0"/>
              <a:t>Azure Storage</a:t>
            </a:r>
          </a:p>
          <a:p>
            <a:pPr lvl="2"/>
            <a:r>
              <a:rPr lang="hu-HU" dirty="0" smtClean="0"/>
              <a:t>Table, Blob, Queue</a:t>
            </a:r>
          </a:p>
          <a:p>
            <a:pPr lvl="1"/>
            <a:r>
              <a:rPr lang="hu-HU" dirty="0" smtClean="0"/>
              <a:t>Windows Azure SQL</a:t>
            </a:r>
          </a:p>
          <a:p>
            <a:pPr lvl="1"/>
            <a:r>
              <a:rPr lang="hu-HU" dirty="0" smtClean="0"/>
              <a:t>MongoDB (3rd Party)</a:t>
            </a:r>
          </a:p>
          <a:p>
            <a:r>
              <a:rPr lang="hu-HU" dirty="0" smtClean="0"/>
              <a:t>Service</a:t>
            </a:r>
          </a:p>
          <a:p>
            <a:pPr lvl="1"/>
            <a:r>
              <a:rPr lang="hu-HU" dirty="0" smtClean="0"/>
              <a:t>Rest API</a:t>
            </a:r>
          </a:p>
          <a:p>
            <a:pPr lvl="1"/>
            <a:r>
              <a:rPr lang="hu-HU" dirty="0" smtClean="0"/>
              <a:t>Node.JS testreszabási pontok (pl insert, update... Stb)</a:t>
            </a:r>
          </a:p>
          <a:p>
            <a:pPr lvl="1"/>
            <a:endParaRPr lang="hu-H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2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120</TotalTime>
  <Words>687</Words>
  <Application>Microsoft Office PowerPoint</Application>
  <PresentationFormat>On-screen Show (4:3)</PresentationFormat>
  <Paragraphs>147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Ion</vt:lpstr>
      <vt:lpstr>Backend: Gyors és olcsó(?)</vt:lpstr>
      <vt:lpstr>Mobil fókusz</vt:lpstr>
      <vt:lpstr>API tervezés mindenek felett</vt:lpstr>
      <vt:lpstr>Célzott backend építés</vt:lpstr>
      <vt:lpstr>Célzott backend építés</vt:lpstr>
      <vt:lpstr>Kész Backend-ek - Parse</vt:lpstr>
      <vt:lpstr>Kész Backend-ek - Parse</vt:lpstr>
      <vt:lpstr>Parse</vt:lpstr>
      <vt:lpstr>Azure Mobile Services</vt:lpstr>
      <vt:lpstr>Azure Mobile Services</vt:lpstr>
      <vt:lpstr>Azure Mobile Services</vt:lpstr>
      <vt:lpstr>Kész Backend-ek</vt:lpstr>
      <vt:lpstr>Saját Backend</vt:lpstr>
      <vt:lpstr>Node.JS</vt:lpstr>
      <vt:lpstr>NoSQL</vt:lpstr>
      <vt:lpstr>Cache</vt:lpstr>
      <vt:lpstr>Szedjük össze!</vt:lpstr>
      <vt:lpstr>Végeredmény</vt:lpstr>
      <vt:lpstr>Esettanulmány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Backend: Gyors és olcsó(?)</dc:title>
  <dc:creator>Zoltan Arvai</dc:creator>
  <cp:lastModifiedBy>Zoltan Arvai</cp:lastModifiedBy>
  <cp:revision>20</cp:revision>
  <dcterms:created xsi:type="dcterms:W3CDTF">2013-11-13T08:17:13Z</dcterms:created>
  <dcterms:modified xsi:type="dcterms:W3CDTF">2013-11-13T10:17:35Z</dcterms:modified>
</cp:coreProperties>
</file>