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  <p:sldMasterId id="2147483700" r:id="rId2"/>
  </p:sldMasterIdLst>
  <p:notesMasterIdLst>
    <p:notesMasterId r:id="rId12"/>
  </p:notesMasterIdLst>
  <p:handoutMasterIdLst>
    <p:handoutMasterId r:id="rId13"/>
  </p:handoutMasterIdLst>
  <p:sldIdLst>
    <p:sldId id="279" r:id="rId3"/>
    <p:sldId id="472" r:id="rId4"/>
    <p:sldId id="473" r:id="rId5"/>
    <p:sldId id="474" r:id="rId6"/>
    <p:sldId id="476" r:id="rId7"/>
    <p:sldId id="477" r:id="rId8"/>
    <p:sldId id="475" r:id="rId9"/>
    <p:sldId id="478" r:id="rId10"/>
    <p:sldId id="479" r:id="rId11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E4"/>
    <a:srgbClr val="4B8F61"/>
    <a:srgbClr val="74AA60"/>
    <a:srgbClr val="B5FFB6"/>
    <a:srgbClr val="E48F32"/>
    <a:srgbClr val="913D03"/>
    <a:srgbClr val="CD7089"/>
    <a:srgbClr val="FEFFFF"/>
    <a:srgbClr val="FFFFFF"/>
    <a:srgbClr val="00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3" autoAdjust="0"/>
    <p:restoredTop sz="97240" autoAdjust="0"/>
  </p:normalViewPr>
  <p:slideViewPr>
    <p:cSldViewPr snapToGrid="0" showGuides="1">
      <p:cViewPr>
        <p:scale>
          <a:sx n="81" d="100"/>
          <a:sy n="81" d="100"/>
        </p:scale>
        <p:origin x="-2208" y="-216"/>
      </p:cViewPr>
      <p:guideLst>
        <p:guide orient="horz" pos="2152"/>
        <p:guide orient="horz" pos="2521"/>
        <p:guide orient="horz" pos="4197"/>
        <p:guide orient="horz" pos="904"/>
        <p:guide orient="horz" pos="748"/>
        <p:guide orient="horz" pos="3860"/>
        <p:guide orient="horz" pos="2508"/>
        <p:guide pos="2758"/>
        <p:guide pos="279"/>
        <p:guide pos="4320"/>
        <p:guide pos="479"/>
        <p:guide pos="5404"/>
        <p:guide pos="2928"/>
        <p:guide pos="4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time/visit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iOS app</c:v>
                </c:pt>
                <c:pt idx="1">
                  <c:v>Android app</c:v>
                </c:pt>
                <c:pt idx="2">
                  <c:v>Mobile site</c:v>
                </c:pt>
                <c:pt idx="3">
                  <c:v>Web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0.416488222698073</c:v>
                </c:pt>
                <c:pt idx="1">
                  <c:v>0.535331905781585</c:v>
                </c:pt>
                <c:pt idx="2">
                  <c:v>0.517130620985011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pageview/visit</c:v>
                </c:pt>
              </c:strCache>
            </c:strRef>
          </c:tx>
          <c:invertIfNegative val="0"/>
          <c:dLbls>
            <c:numFmt formatCode="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iOS app</c:v>
                </c:pt>
                <c:pt idx="1">
                  <c:v>Android app</c:v>
                </c:pt>
                <c:pt idx="2">
                  <c:v>Mobile site</c:v>
                </c:pt>
                <c:pt idx="3">
                  <c:v>Web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0.860491929285165</c:v>
                </c:pt>
                <c:pt idx="1">
                  <c:v>0.942736356648732</c:v>
                </c:pt>
                <c:pt idx="2">
                  <c:v>0.280553420445811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4066152"/>
        <c:axId val="-2126365336"/>
      </c:barChart>
      <c:catAx>
        <c:axId val="-212406615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26365336"/>
        <c:crosses val="autoZero"/>
        <c:auto val="1"/>
        <c:lblAlgn val="ctr"/>
        <c:lblOffset val="100"/>
        <c:noMultiLvlLbl val="0"/>
      </c:catAx>
      <c:valAx>
        <c:axId val="-2126365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4066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6000"/>
      </a:schemeClr>
    </a:solidFill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CCAA3-2FD2-A242-B4B5-9B5BFEDED2D0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728CF-627E-1A47-9762-06119088725B}">
      <dgm:prSet phldrT="[Text]" custT="1"/>
      <dgm:spPr/>
      <dgm:t>
        <a:bodyPr/>
        <a:lstStyle/>
        <a:p>
          <a:r>
            <a:rPr lang="en-US" sz="1600" dirty="0" err="1" smtClean="0"/>
            <a:t>Jofogas.hu</a:t>
          </a:r>
          <a:endParaRPr lang="en-US" sz="1600" dirty="0"/>
        </a:p>
      </dgm:t>
    </dgm:pt>
    <dgm:pt modelId="{4E255BC6-4BB8-9D4C-9E19-7598B5D8E8BF}" type="parTrans" cxnId="{FBB40AA8-C145-CF4B-843E-4FABC4091B44}">
      <dgm:prSet/>
      <dgm:spPr/>
      <dgm:t>
        <a:bodyPr/>
        <a:lstStyle/>
        <a:p>
          <a:endParaRPr lang="en-US" sz="3600"/>
        </a:p>
      </dgm:t>
    </dgm:pt>
    <dgm:pt modelId="{F03F4919-936E-594C-A956-8165E1FA2361}" type="sibTrans" cxnId="{FBB40AA8-C145-CF4B-843E-4FABC4091B44}">
      <dgm:prSet/>
      <dgm:spPr/>
      <dgm:t>
        <a:bodyPr/>
        <a:lstStyle/>
        <a:p>
          <a:endParaRPr lang="en-US" sz="3600"/>
        </a:p>
      </dgm:t>
    </dgm:pt>
    <dgm:pt modelId="{84A08014-0490-1246-865F-A97827C777AB}">
      <dgm:prSet phldrT="[Text]" custT="1"/>
      <dgm:spPr/>
      <dgm:t>
        <a:bodyPr/>
        <a:lstStyle/>
        <a:p>
          <a:r>
            <a:rPr lang="en-US" sz="1200" dirty="0" smtClean="0"/>
            <a:t>Mobile site</a:t>
          </a:r>
          <a:endParaRPr lang="en-US" sz="1200" dirty="0"/>
        </a:p>
      </dgm:t>
    </dgm:pt>
    <dgm:pt modelId="{0B2FAF10-B91E-324B-BCAE-523B64734E77}" type="parTrans" cxnId="{4414B5BB-824F-9E4F-8440-C0F1B87B1129}">
      <dgm:prSet/>
      <dgm:spPr/>
      <dgm:t>
        <a:bodyPr/>
        <a:lstStyle/>
        <a:p>
          <a:endParaRPr lang="en-US" sz="3600"/>
        </a:p>
      </dgm:t>
    </dgm:pt>
    <dgm:pt modelId="{6DE82ED7-451F-BC4E-A224-6AA587CBD03B}" type="sibTrans" cxnId="{4414B5BB-824F-9E4F-8440-C0F1B87B1129}">
      <dgm:prSet/>
      <dgm:spPr/>
      <dgm:t>
        <a:bodyPr/>
        <a:lstStyle/>
        <a:p>
          <a:endParaRPr lang="en-US" sz="3600"/>
        </a:p>
      </dgm:t>
    </dgm:pt>
    <dgm:pt modelId="{30F61050-44F7-D64E-BB66-76A252204850}">
      <dgm:prSet phldrT="[Text]" custT="1"/>
      <dgm:spPr/>
      <dgm:t>
        <a:bodyPr/>
        <a:lstStyle/>
        <a:p>
          <a:r>
            <a:rPr lang="en-US" sz="1200" dirty="0" smtClean="0"/>
            <a:t>Android app</a:t>
          </a:r>
          <a:endParaRPr lang="en-US" sz="1200" dirty="0"/>
        </a:p>
      </dgm:t>
    </dgm:pt>
    <dgm:pt modelId="{C470E21C-8AE3-2145-B496-F4081A5E94C6}" type="parTrans" cxnId="{8160FD29-C384-AF4C-BBAB-A736E5493CC8}">
      <dgm:prSet/>
      <dgm:spPr/>
      <dgm:t>
        <a:bodyPr/>
        <a:lstStyle/>
        <a:p>
          <a:endParaRPr lang="en-US" sz="3600"/>
        </a:p>
      </dgm:t>
    </dgm:pt>
    <dgm:pt modelId="{E2C51A7E-1AB3-A341-A264-D1D60B41701D}" type="sibTrans" cxnId="{8160FD29-C384-AF4C-BBAB-A736E5493CC8}">
      <dgm:prSet/>
      <dgm:spPr/>
      <dgm:t>
        <a:bodyPr/>
        <a:lstStyle/>
        <a:p>
          <a:endParaRPr lang="en-US" sz="3600"/>
        </a:p>
      </dgm:t>
    </dgm:pt>
    <dgm:pt modelId="{015D462C-1CD8-7444-8ABE-A04567290126}">
      <dgm:prSet custT="1"/>
      <dgm:spPr/>
      <dgm:t>
        <a:bodyPr/>
        <a:lstStyle/>
        <a:p>
          <a:r>
            <a:rPr lang="en-US" sz="1200" dirty="0" err="1" smtClean="0"/>
            <a:t>iOS</a:t>
          </a:r>
          <a:r>
            <a:rPr lang="en-US" sz="1200" dirty="0" smtClean="0"/>
            <a:t> app</a:t>
          </a:r>
          <a:endParaRPr lang="en-US" sz="1200" dirty="0"/>
        </a:p>
      </dgm:t>
    </dgm:pt>
    <dgm:pt modelId="{E21FC062-E67C-2747-B21A-33E789C9BBF4}" type="parTrans" cxnId="{9982CFFD-FE32-D248-9864-808C8AF5C58C}">
      <dgm:prSet/>
      <dgm:spPr/>
      <dgm:t>
        <a:bodyPr/>
        <a:lstStyle/>
        <a:p>
          <a:endParaRPr lang="en-US" sz="3600"/>
        </a:p>
      </dgm:t>
    </dgm:pt>
    <dgm:pt modelId="{450ED1C2-750E-5743-9874-0DA60068B476}" type="sibTrans" cxnId="{9982CFFD-FE32-D248-9864-808C8AF5C58C}">
      <dgm:prSet/>
      <dgm:spPr/>
      <dgm:t>
        <a:bodyPr/>
        <a:lstStyle/>
        <a:p>
          <a:endParaRPr lang="en-US" sz="3600"/>
        </a:p>
      </dgm:t>
    </dgm:pt>
    <dgm:pt modelId="{D22C88F6-2C1C-C742-9B06-8DC748496210}">
      <dgm:prSet custT="1"/>
      <dgm:spPr/>
      <dgm:t>
        <a:bodyPr/>
        <a:lstStyle/>
        <a:p>
          <a:r>
            <a:rPr lang="en-US" sz="1200" dirty="0" smtClean="0"/>
            <a:t>Facebook app</a:t>
          </a:r>
          <a:endParaRPr lang="en-US" sz="1200" dirty="0"/>
        </a:p>
      </dgm:t>
    </dgm:pt>
    <dgm:pt modelId="{3412FDDE-208A-AA4E-BD0F-36471FF6AB28}" type="parTrans" cxnId="{EA1D81DE-A76E-B34F-8385-1929EFF9B64A}">
      <dgm:prSet/>
      <dgm:spPr/>
      <dgm:t>
        <a:bodyPr/>
        <a:lstStyle/>
        <a:p>
          <a:endParaRPr lang="en-US" sz="3600"/>
        </a:p>
      </dgm:t>
    </dgm:pt>
    <dgm:pt modelId="{ABA01DB3-FF46-9A44-96F1-284CA080ABF6}" type="sibTrans" cxnId="{EA1D81DE-A76E-B34F-8385-1929EFF9B64A}">
      <dgm:prSet/>
      <dgm:spPr/>
      <dgm:t>
        <a:bodyPr/>
        <a:lstStyle/>
        <a:p>
          <a:endParaRPr lang="en-US" sz="3600"/>
        </a:p>
      </dgm:t>
    </dgm:pt>
    <dgm:pt modelId="{62F164CF-D096-F349-8BE9-D3F6B94D5FB6}">
      <dgm:prSet custT="1"/>
      <dgm:spPr/>
      <dgm:t>
        <a:bodyPr/>
        <a:lstStyle/>
        <a:p>
          <a:r>
            <a:rPr lang="en-US" sz="1200" dirty="0" smtClean="0"/>
            <a:t>Facebook </a:t>
          </a:r>
          <a:r>
            <a:rPr lang="en-US" sz="1200" dirty="0" err="1" smtClean="0"/>
            <a:t>mobil</a:t>
          </a:r>
          <a:r>
            <a:rPr lang="en-US" sz="1200" dirty="0" smtClean="0"/>
            <a:t> app</a:t>
          </a:r>
          <a:endParaRPr lang="en-US" sz="1200" dirty="0"/>
        </a:p>
      </dgm:t>
    </dgm:pt>
    <dgm:pt modelId="{4DEC9B6E-B726-C340-A5E2-A64F52E3CBD1}" type="parTrans" cxnId="{47564999-CE1F-C44D-8845-F743D5254974}">
      <dgm:prSet/>
      <dgm:spPr/>
      <dgm:t>
        <a:bodyPr/>
        <a:lstStyle/>
        <a:p>
          <a:endParaRPr lang="en-US" sz="3600"/>
        </a:p>
      </dgm:t>
    </dgm:pt>
    <dgm:pt modelId="{BDB43688-B770-C548-97FA-924E7D74CCFF}" type="sibTrans" cxnId="{47564999-CE1F-C44D-8845-F743D5254974}">
      <dgm:prSet/>
      <dgm:spPr/>
      <dgm:t>
        <a:bodyPr/>
        <a:lstStyle/>
        <a:p>
          <a:endParaRPr lang="en-US" sz="3600"/>
        </a:p>
      </dgm:t>
    </dgm:pt>
    <dgm:pt modelId="{D9B06295-E53D-A449-9F1F-87A993D75C4F}" type="pres">
      <dgm:prSet presAssocID="{BC4CCAA3-2FD2-A242-B4B5-9B5BFEDED2D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FDDC0EF-3575-EF40-98EA-E3DE54CFD9B5}" type="pres">
      <dgm:prSet presAssocID="{28E728CF-627E-1A47-9762-06119088725B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41EC6BC2-6B1F-A74B-A74C-897E62DFA2C4}" type="pres">
      <dgm:prSet presAssocID="{28E728CF-627E-1A47-9762-06119088725B}" presName="Accent2" presStyleLbl="node1" presStyleIdx="0" presStyleCnt="19"/>
      <dgm:spPr/>
    </dgm:pt>
    <dgm:pt modelId="{55630B27-2D0E-9D46-B1D2-173820E6FF93}" type="pres">
      <dgm:prSet presAssocID="{28E728CF-627E-1A47-9762-06119088725B}" presName="Accent3" presStyleLbl="node1" presStyleIdx="1" presStyleCnt="19"/>
      <dgm:spPr/>
    </dgm:pt>
    <dgm:pt modelId="{ACEBF97D-DC1F-B344-AF79-7853E42794CB}" type="pres">
      <dgm:prSet presAssocID="{28E728CF-627E-1A47-9762-06119088725B}" presName="Accent4" presStyleLbl="node1" presStyleIdx="2" presStyleCnt="19"/>
      <dgm:spPr/>
    </dgm:pt>
    <dgm:pt modelId="{C2B4E3EB-FA40-534D-BAE4-8ECDAFD67CB6}" type="pres">
      <dgm:prSet presAssocID="{28E728CF-627E-1A47-9762-06119088725B}" presName="Accent5" presStyleLbl="node1" presStyleIdx="3" presStyleCnt="19"/>
      <dgm:spPr/>
    </dgm:pt>
    <dgm:pt modelId="{F394FA60-4963-CE48-BCCF-183FC5B8AF96}" type="pres">
      <dgm:prSet presAssocID="{28E728CF-627E-1A47-9762-06119088725B}" presName="Accent6" presStyleLbl="node1" presStyleIdx="4" presStyleCnt="19"/>
      <dgm:spPr/>
    </dgm:pt>
    <dgm:pt modelId="{322A4AF8-44FF-7442-837A-A7EBE1A97CE2}" type="pres">
      <dgm:prSet presAssocID="{84A08014-0490-1246-865F-A97827C777AB}" presName="Child1" presStyleLbl="node1" presStyleIdx="5" presStyleCnt="19" custScaleX="128275" custScaleY="12377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CB29B9-A32F-544F-848F-18C5BA86A4FE}" type="pres">
      <dgm:prSet presAssocID="{84A08014-0490-1246-865F-A97827C777AB}" presName="Accent7" presStyleCnt="0"/>
      <dgm:spPr/>
    </dgm:pt>
    <dgm:pt modelId="{217DFE23-03CF-8549-98A4-DEB91DB7FBC4}" type="pres">
      <dgm:prSet presAssocID="{84A08014-0490-1246-865F-A97827C777AB}" presName="AccentHold1" presStyleLbl="node1" presStyleIdx="6" presStyleCnt="19"/>
      <dgm:spPr/>
    </dgm:pt>
    <dgm:pt modelId="{ED8F6E29-6FC0-0849-A0D0-C3E0099EF621}" type="pres">
      <dgm:prSet presAssocID="{84A08014-0490-1246-865F-A97827C777AB}" presName="Accent8" presStyleCnt="0"/>
      <dgm:spPr/>
    </dgm:pt>
    <dgm:pt modelId="{4F42C2D1-4DAC-3446-980C-5AFD9C9D3F64}" type="pres">
      <dgm:prSet presAssocID="{84A08014-0490-1246-865F-A97827C777AB}" presName="AccentHold2" presStyleLbl="node1" presStyleIdx="7" presStyleCnt="19"/>
      <dgm:spPr/>
    </dgm:pt>
    <dgm:pt modelId="{63F3D9E0-6C5E-494D-9207-D3308E3B5E63}" type="pres">
      <dgm:prSet presAssocID="{62F164CF-D096-F349-8BE9-D3F6B94D5FB6}" presName="Child2" presStyleLbl="node1" presStyleIdx="8" presStyleCnt="19" custScaleX="120171" custScaleY="11259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B078C44-19CA-4445-B029-3485E300D055}" type="pres">
      <dgm:prSet presAssocID="{62F164CF-D096-F349-8BE9-D3F6B94D5FB6}" presName="Accent9" presStyleCnt="0"/>
      <dgm:spPr/>
    </dgm:pt>
    <dgm:pt modelId="{0ABA6ADF-DE25-A64B-8F97-E81F18F6909C}" type="pres">
      <dgm:prSet presAssocID="{62F164CF-D096-F349-8BE9-D3F6B94D5FB6}" presName="AccentHold1" presStyleLbl="node1" presStyleIdx="9" presStyleCnt="19"/>
      <dgm:spPr/>
    </dgm:pt>
    <dgm:pt modelId="{82FB614A-E61D-0341-9BCF-E39662136F49}" type="pres">
      <dgm:prSet presAssocID="{62F164CF-D096-F349-8BE9-D3F6B94D5FB6}" presName="Accent10" presStyleCnt="0"/>
      <dgm:spPr/>
    </dgm:pt>
    <dgm:pt modelId="{00454021-CAA8-3E48-B48C-CC86F569416A}" type="pres">
      <dgm:prSet presAssocID="{62F164CF-D096-F349-8BE9-D3F6B94D5FB6}" presName="AccentHold2" presStyleLbl="node1" presStyleIdx="10" presStyleCnt="19"/>
      <dgm:spPr/>
    </dgm:pt>
    <dgm:pt modelId="{93B331DF-CA5C-E741-A957-5A886E7AD7D9}" type="pres">
      <dgm:prSet presAssocID="{62F164CF-D096-F349-8BE9-D3F6B94D5FB6}" presName="Accent11" presStyleCnt="0"/>
      <dgm:spPr/>
    </dgm:pt>
    <dgm:pt modelId="{FDCF7178-28F5-344A-91C0-9AE24B10908F}" type="pres">
      <dgm:prSet presAssocID="{62F164CF-D096-F349-8BE9-D3F6B94D5FB6}" presName="AccentHold3" presStyleLbl="node1" presStyleIdx="11" presStyleCnt="19"/>
      <dgm:spPr/>
    </dgm:pt>
    <dgm:pt modelId="{2C4AC7E2-E394-F44C-95F4-27AF505E4247}" type="pres">
      <dgm:prSet presAssocID="{015D462C-1CD8-7444-8ABE-A04567290126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5E60E3-02EB-C444-AF56-FB6F84715CC2}" type="pres">
      <dgm:prSet presAssocID="{015D462C-1CD8-7444-8ABE-A04567290126}" presName="Accent12" presStyleCnt="0"/>
      <dgm:spPr/>
    </dgm:pt>
    <dgm:pt modelId="{7E9EBEB6-F5DF-D24E-9D16-068F6E42F71E}" type="pres">
      <dgm:prSet presAssocID="{015D462C-1CD8-7444-8ABE-A04567290126}" presName="AccentHold1" presStyleLbl="node1" presStyleIdx="13" presStyleCnt="19"/>
      <dgm:spPr/>
    </dgm:pt>
    <dgm:pt modelId="{5AD07704-3481-F540-B94E-2D0EB0458D8C}" type="pres">
      <dgm:prSet presAssocID="{30F61050-44F7-D64E-BB66-76A252204850}" presName="Child4" presStyleLbl="node1" presStyleIdx="14" presStyleCnt="19" custScaleX="132064" custScaleY="1247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A56D7CA-9F15-404D-A8CE-82F6E59FDF62}" type="pres">
      <dgm:prSet presAssocID="{30F61050-44F7-D64E-BB66-76A252204850}" presName="Accent13" presStyleCnt="0"/>
      <dgm:spPr/>
    </dgm:pt>
    <dgm:pt modelId="{AE3C28D1-CE67-5646-A198-89AA52416618}" type="pres">
      <dgm:prSet presAssocID="{30F61050-44F7-D64E-BB66-76A252204850}" presName="AccentHold1" presStyleLbl="node1" presStyleIdx="15" presStyleCnt="19"/>
      <dgm:spPr/>
    </dgm:pt>
    <dgm:pt modelId="{7E0B9848-B285-C84F-845F-ABF1FC42628E}" type="pres">
      <dgm:prSet presAssocID="{D22C88F6-2C1C-C742-9B06-8DC748496210}" presName="Child5" presStyleLbl="node1" presStyleIdx="16" presStyleCnt="19" custScaleX="127958" custScaleY="1121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B691A17-CAE7-E243-8D4F-3F88A2D3D7E2}" type="pres">
      <dgm:prSet presAssocID="{D22C88F6-2C1C-C742-9B06-8DC748496210}" presName="Accent15" presStyleCnt="0"/>
      <dgm:spPr/>
    </dgm:pt>
    <dgm:pt modelId="{DACF08EF-6003-D849-92BB-9B257ABABC60}" type="pres">
      <dgm:prSet presAssocID="{D22C88F6-2C1C-C742-9B06-8DC748496210}" presName="AccentHold2" presStyleLbl="node1" presStyleIdx="17" presStyleCnt="19"/>
      <dgm:spPr/>
    </dgm:pt>
    <dgm:pt modelId="{947B9E6F-BD11-D941-8ED6-D39A3349698A}" type="pres">
      <dgm:prSet presAssocID="{D22C88F6-2C1C-C742-9B06-8DC748496210}" presName="Accent16" presStyleCnt="0"/>
      <dgm:spPr/>
    </dgm:pt>
    <dgm:pt modelId="{16FB4D84-8FD3-5948-8181-6893C715F92F}" type="pres">
      <dgm:prSet presAssocID="{D22C88F6-2C1C-C742-9B06-8DC748496210}" presName="AccentHold3" presStyleLbl="node1" presStyleIdx="18" presStyleCnt="19"/>
      <dgm:spPr/>
    </dgm:pt>
  </dgm:ptLst>
  <dgm:cxnLst>
    <dgm:cxn modelId="{47564999-CE1F-C44D-8845-F743D5254974}" srcId="{28E728CF-627E-1A47-9762-06119088725B}" destId="{62F164CF-D096-F349-8BE9-D3F6B94D5FB6}" srcOrd="1" destOrd="0" parTransId="{4DEC9B6E-B726-C340-A5E2-A64F52E3CBD1}" sibTransId="{BDB43688-B770-C548-97FA-924E7D74CCFF}"/>
    <dgm:cxn modelId="{FBB40AA8-C145-CF4B-843E-4FABC4091B44}" srcId="{BC4CCAA3-2FD2-A242-B4B5-9B5BFEDED2D0}" destId="{28E728CF-627E-1A47-9762-06119088725B}" srcOrd="0" destOrd="0" parTransId="{4E255BC6-4BB8-9D4C-9E19-7598B5D8E8BF}" sibTransId="{F03F4919-936E-594C-A956-8165E1FA2361}"/>
    <dgm:cxn modelId="{8DEDD115-58CC-0B4A-9EE8-F26EE758195C}" type="presOf" srcId="{BC4CCAA3-2FD2-A242-B4B5-9B5BFEDED2D0}" destId="{D9B06295-E53D-A449-9F1F-87A993D75C4F}" srcOrd="0" destOrd="0" presId="urn:microsoft.com/office/officeart/2009/3/layout/CircleRelationship"/>
    <dgm:cxn modelId="{4368DC82-6272-284A-899B-30577F1D4B9D}" type="presOf" srcId="{62F164CF-D096-F349-8BE9-D3F6B94D5FB6}" destId="{63F3D9E0-6C5E-494D-9207-D3308E3B5E63}" srcOrd="0" destOrd="0" presId="urn:microsoft.com/office/officeart/2009/3/layout/CircleRelationship"/>
    <dgm:cxn modelId="{8160FD29-C384-AF4C-BBAB-A736E5493CC8}" srcId="{28E728CF-627E-1A47-9762-06119088725B}" destId="{30F61050-44F7-D64E-BB66-76A252204850}" srcOrd="3" destOrd="0" parTransId="{C470E21C-8AE3-2145-B496-F4081A5E94C6}" sibTransId="{E2C51A7E-1AB3-A341-A264-D1D60B41701D}"/>
    <dgm:cxn modelId="{3297C419-5268-3B40-8D82-1CE69E4BD357}" type="presOf" srcId="{D22C88F6-2C1C-C742-9B06-8DC748496210}" destId="{7E0B9848-B285-C84F-845F-ABF1FC42628E}" srcOrd="0" destOrd="0" presId="urn:microsoft.com/office/officeart/2009/3/layout/CircleRelationship"/>
    <dgm:cxn modelId="{9982CFFD-FE32-D248-9864-808C8AF5C58C}" srcId="{28E728CF-627E-1A47-9762-06119088725B}" destId="{015D462C-1CD8-7444-8ABE-A04567290126}" srcOrd="2" destOrd="0" parTransId="{E21FC062-E67C-2747-B21A-33E789C9BBF4}" sibTransId="{450ED1C2-750E-5743-9874-0DA60068B476}"/>
    <dgm:cxn modelId="{202F7687-E488-D249-9209-ED378B803AF4}" type="presOf" srcId="{015D462C-1CD8-7444-8ABE-A04567290126}" destId="{2C4AC7E2-E394-F44C-95F4-27AF505E4247}" srcOrd="0" destOrd="0" presId="urn:microsoft.com/office/officeart/2009/3/layout/CircleRelationship"/>
    <dgm:cxn modelId="{BF1164A1-BACB-4346-A2A8-B91D106E39A6}" type="presOf" srcId="{30F61050-44F7-D64E-BB66-76A252204850}" destId="{5AD07704-3481-F540-B94E-2D0EB0458D8C}" srcOrd="0" destOrd="0" presId="urn:microsoft.com/office/officeart/2009/3/layout/CircleRelationship"/>
    <dgm:cxn modelId="{EA1D81DE-A76E-B34F-8385-1929EFF9B64A}" srcId="{28E728CF-627E-1A47-9762-06119088725B}" destId="{D22C88F6-2C1C-C742-9B06-8DC748496210}" srcOrd="4" destOrd="0" parTransId="{3412FDDE-208A-AA4E-BD0F-36471FF6AB28}" sibTransId="{ABA01DB3-FF46-9A44-96F1-284CA080ABF6}"/>
    <dgm:cxn modelId="{4414B5BB-824F-9E4F-8440-C0F1B87B1129}" srcId="{28E728CF-627E-1A47-9762-06119088725B}" destId="{84A08014-0490-1246-865F-A97827C777AB}" srcOrd="0" destOrd="0" parTransId="{0B2FAF10-B91E-324B-BCAE-523B64734E77}" sibTransId="{6DE82ED7-451F-BC4E-A224-6AA587CBD03B}"/>
    <dgm:cxn modelId="{1A839A73-A754-1F43-9A43-0332CE503030}" type="presOf" srcId="{84A08014-0490-1246-865F-A97827C777AB}" destId="{322A4AF8-44FF-7442-837A-A7EBE1A97CE2}" srcOrd="0" destOrd="0" presId="urn:microsoft.com/office/officeart/2009/3/layout/CircleRelationship"/>
    <dgm:cxn modelId="{7C477222-6F31-4945-B8A1-151CA41F878F}" type="presOf" srcId="{28E728CF-627E-1A47-9762-06119088725B}" destId="{8FDDC0EF-3575-EF40-98EA-E3DE54CFD9B5}" srcOrd="0" destOrd="0" presId="urn:microsoft.com/office/officeart/2009/3/layout/CircleRelationship"/>
    <dgm:cxn modelId="{7AD1E142-CD65-A841-BB14-F0E3C9899855}" type="presParOf" srcId="{D9B06295-E53D-A449-9F1F-87A993D75C4F}" destId="{8FDDC0EF-3575-EF40-98EA-E3DE54CFD9B5}" srcOrd="0" destOrd="0" presId="urn:microsoft.com/office/officeart/2009/3/layout/CircleRelationship"/>
    <dgm:cxn modelId="{50DE9381-152B-194E-B625-24144DABC198}" type="presParOf" srcId="{D9B06295-E53D-A449-9F1F-87A993D75C4F}" destId="{41EC6BC2-6B1F-A74B-A74C-897E62DFA2C4}" srcOrd="1" destOrd="0" presId="urn:microsoft.com/office/officeart/2009/3/layout/CircleRelationship"/>
    <dgm:cxn modelId="{774B5240-1BAA-6341-B158-FB0D9A0466BE}" type="presParOf" srcId="{D9B06295-E53D-A449-9F1F-87A993D75C4F}" destId="{55630B27-2D0E-9D46-B1D2-173820E6FF93}" srcOrd="2" destOrd="0" presId="urn:microsoft.com/office/officeart/2009/3/layout/CircleRelationship"/>
    <dgm:cxn modelId="{09CB1519-808E-C243-890B-19CC702C14C9}" type="presParOf" srcId="{D9B06295-E53D-A449-9F1F-87A993D75C4F}" destId="{ACEBF97D-DC1F-B344-AF79-7853E42794CB}" srcOrd="3" destOrd="0" presId="urn:microsoft.com/office/officeart/2009/3/layout/CircleRelationship"/>
    <dgm:cxn modelId="{9843E87F-0A0E-BE44-98EC-6BB87375C548}" type="presParOf" srcId="{D9B06295-E53D-A449-9F1F-87A993D75C4F}" destId="{C2B4E3EB-FA40-534D-BAE4-8ECDAFD67CB6}" srcOrd="4" destOrd="0" presId="urn:microsoft.com/office/officeart/2009/3/layout/CircleRelationship"/>
    <dgm:cxn modelId="{C2315690-8BD1-5142-B7ED-983866329603}" type="presParOf" srcId="{D9B06295-E53D-A449-9F1F-87A993D75C4F}" destId="{F394FA60-4963-CE48-BCCF-183FC5B8AF96}" srcOrd="5" destOrd="0" presId="urn:microsoft.com/office/officeart/2009/3/layout/CircleRelationship"/>
    <dgm:cxn modelId="{AC74384B-2372-864E-95F3-66CAA691D8AA}" type="presParOf" srcId="{D9B06295-E53D-A449-9F1F-87A993D75C4F}" destId="{322A4AF8-44FF-7442-837A-A7EBE1A97CE2}" srcOrd="6" destOrd="0" presId="urn:microsoft.com/office/officeart/2009/3/layout/CircleRelationship"/>
    <dgm:cxn modelId="{FCBC11CE-34BA-134D-860E-5A0F2342BA52}" type="presParOf" srcId="{D9B06295-E53D-A449-9F1F-87A993D75C4F}" destId="{E5CB29B9-A32F-544F-848F-18C5BA86A4FE}" srcOrd="7" destOrd="0" presId="urn:microsoft.com/office/officeart/2009/3/layout/CircleRelationship"/>
    <dgm:cxn modelId="{DE74210F-D2A4-EC41-9426-C40F3165EBA1}" type="presParOf" srcId="{E5CB29B9-A32F-544F-848F-18C5BA86A4FE}" destId="{217DFE23-03CF-8549-98A4-DEB91DB7FBC4}" srcOrd="0" destOrd="0" presId="urn:microsoft.com/office/officeart/2009/3/layout/CircleRelationship"/>
    <dgm:cxn modelId="{1518B16E-CD05-A74F-ACC9-B5B74170C2A4}" type="presParOf" srcId="{D9B06295-E53D-A449-9F1F-87A993D75C4F}" destId="{ED8F6E29-6FC0-0849-A0D0-C3E0099EF621}" srcOrd="8" destOrd="0" presId="urn:microsoft.com/office/officeart/2009/3/layout/CircleRelationship"/>
    <dgm:cxn modelId="{BC50C0A3-058E-8C46-8FEC-F7FA05724D08}" type="presParOf" srcId="{ED8F6E29-6FC0-0849-A0D0-C3E0099EF621}" destId="{4F42C2D1-4DAC-3446-980C-5AFD9C9D3F64}" srcOrd="0" destOrd="0" presId="urn:microsoft.com/office/officeart/2009/3/layout/CircleRelationship"/>
    <dgm:cxn modelId="{E75EA985-64D6-FA41-ABB7-101110D07E83}" type="presParOf" srcId="{D9B06295-E53D-A449-9F1F-87A993D75C4F}" destId="{63F3D9E0-6C5E-494D-9207-D3308E3B5E63}" srcOrd="9" destOrd="0" presId="urn:microsoft.com/office/officeart/2009/3/layout/CircleRelationship"/>
    <dgm:cxn modelId="{B2A93EB8-44A3-E94D-A268-614BAC9F850E}" type="presParOf" srcId="{D9B06295-E53D-A449-9F1F-87A993D75C4F}" destId="{3B078C44-19CA-4445-B029-3485E300D055}" srcOrd="10" destOrd="0" presId="urn:microsoft.com/office/officeart/2009/3/layout/CircleRelationship"/>
    <dgm:cxn modelId="{D8CCB65E-67C5-9343-9512-2B189DBF5B6D}" type="presParOf" srcId="{3B078C44-19CA-4445-B029-3485E300D055}" destId="{0ABA6ADF-DE25-A64B-8F97-E81F18F6909C}" srcOrd="0" destOrd="0" presId="urn:microsoft.com/office/officeart/2009/3/layout/CircleRelationship"/>
    <dgm:cxn modelId="{7F820523-8900-5E45-9E09-7614D5049638}" type="presParOf" srcId="{D9B06295-E53D-A449-9F1F-87A993D75C4F}" destId="{82FB614A-E61D-0341-9BCF-E39662136F49}" srcOrd="11" destOrd="0" presId="urn:microsoft.com/office/officeart/2009/3/layout/CircleRelationship"/>
    <dgm:cxn modelId="{62526BC5-B242-EE48-AFD8-022B2ACC09A3}" type="presParOf" srcId="{82FB614A-E61D-0341-9BCF-E39662136F49}" destId="{00454021-CAA8-3E48-B48C-CC86F569416A}" srcOrd="0" destOrd="0" presId="urn:microsoft.com/office/officeart/2009/3/layout/CircleRelationship"/>
    <dgm:cxn modelId="{CD767DC1-D282-764E-9355-0536B560F02C}" type="presParOf" srcId="{D9B06295-E53D-A449-9F1F-87A993D75C4F}" destId="{93B331DF-CA5C-E741-A957-5A886E7AD7D9}" srcOrd="12" destOrd="0" presId="urn:microsoft.com/office/officeart/2009/3/layout/CircleRelationship"/>
    <dgm:cxn modelId="{5A544B49-1BE3-C84D-B8D5-8682BFF2C453}" type="presParOf" srcId="{93B331DF-CA5C-E741-A957-5A886E7AD7D9}" destId="{FDCF7178-28F5-344A-91C0-9AE24B10908F}" srcOrd="0" destOrd="0" presId="urn:microsoft.com/office/officeart/2009/3/layout/CircleRelationship"/>
    <dgm:cxn modelId="{7BEB99F0-8DDD-8F44-A66F-EA5CFD0F0705}" type="presParOf" srcId="{D9B06295-E53D-A449-9F1F-87A993D75C4F}" destId="{2C4AC7E2-E394-F44C-95F4-27AF505E4247}" srcOrd="13" destOrd="0" presId="urn:microsoft.com/office/officeart/2009/3/layout/CircleRelationship"/>
    <dgm:cxn modelId="{9309BCF4-D8A0-2C4B-A529-B989D3BC629D}" type="presParOf" srcId="{D9B06295-E53D-A449-9F1F-87A993D75C4F}" destId="{305E60E3-02EB-C444-AF56-FB6F84715CC2}" srcOrd="14" destOrd="0" presId="urn:microsoft.com/office/officeart/2009/3/layout/CircleRelationship"/>
    <dgm:cxn modelId="{1DC6EDFC-8DAD-334A-9322-283DDA8BFE1D}" type="presParOf" srcId="{305E60E3-02EB-C444-AF56-FB6F84715CC2}" destId="{7E9EBEB6-F5DF-D24E-9D16-068F6E42F71E}" srcOrd="0" destOrd="0" presId="urn:microsoft.com/office/officeart/2009/3/layout/CircleRelationship"/>
    <dgm:cxn modelId="{EFF8E354-8712-7140-8169-73B4120EFCE6}" type="presParOf" srcId="{D9B06295-E53D-A449-9F1F-87A993D75C4F}" destId="{5AD07704-3481-F540-B94E-2D0EB0458D8C}" srcOrd="15" destOrd="0" presId="urn:microsoft.com/office/officeart/2009/3/layout/CircleRelationship"/>
    <dgm:cxn modelId="{CDC6DB15-D376-4A45-8427-835808806F75}" type="presParOf" srcId="{D9B06295-E53D-A449-9F1F-87A993D75C4F}" destId="{CA56D7CA-9F15-404D-A8CE-82F6E59FDF62}" srcOrd="16" destOrd="0" presId="urn:microsoft.com/office/officeart/2009/3/layout/CircleRelationship"/>
    <dgm:cxn modelId="{64E74AE0-8EED-8442-9A72-29C90A9ABBE5}" type="presParOf" srcId="{CA56D7CA-9F15-404D-A8CE-82F6E59FDF62}" destId="{AE3C28D1-CE67-5646-A198-89AA52416618}" srcOrd="0" destOrd="0" presId="urn:microsoft.com/office/officeart/2009/3/layout/CircleRelationship"/>
    <dgm:cxn modelId="{056306FA-D3D8-5B4A-ADF8-0E7F4A66637F}" type="presParOf" srcId="{D9B06295-E53D-A449-9F1F-87A993D75C4F}" destId="{7E0B9848-B285-C84F-845F-ABF1FC42628E}" srcOrd="17" destOrd="0" presId="urn:microsoft.com/office/officeart/2009/3/layout/CircleRelationship"/>
    <dgm:cxn modelId="{1E47E358-E8E8-0749-9AFB-76AEE2C610F5}" type="presParOf" srcId="{D9B06295-E53D-A449-9F1F-87A993D75C4F}" destId="{1B691A17-CAE7-E243-8D4F-3F88A2D3D7E2}" srcOrd="18" destOrd="0" presId="urn:microsoft.com/office/officeart/2009/3/layout/CircleRelationship"/>
    <dgm:cxn modelId="{51C2C9DE-5DC2-7E40-8D27-6C4DEF0FE201}" type="presParOf" srcId="{1B691A17-CAE7-E243-8D4F-3F88A2D3D7E2}" destId="{DACF08EF-6003-D849-92BB-9B257ABABC60}" srcOrd="0" destOrd="0" presId="urn:microsoft.com/office/officeart/2009/3/layout/CircleRelationship"/>
    <dgm:cxn modelId="{1F7AED97-A979-AB4B-BE18-B0CA174C8721}" type="presParOf" srcId="{D9B06295-E53D-A449-9F1F-87A993D75C4F}" destId="{947B9E6F-BD11-D941-8ED6-D39A3349698A}" srcOrd="19" destOrd="0" presId="urn:microsoft.com/office/officeart/2009/3/layout/CircleRelationship"/>
    <dgm:cxn modelId="{19FE11EF-150B-994E-8EE8-E63BA200B647}" type="presParOf" srcId="{947B9E6F-BD11-D941-8ED6-D39A3349698A}" destId="{16FB4D84-8FD3-5948-8181-6893C715F92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DC0EF-3575-EF40-98EA-E3DE54CFD9B5}">
      <dsp:nvSpPr>
        <dsp:cNvPr id="0" name=""/>
        <dsp:cNvSpPr/>
      </dsp:nvSpPr>
      <dsp:spPr>
        <a:xfrm>
          <a:off x="1535430" y="745978"/>
          <a:ext cx="2273823" cy="2274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Jofogas.hu</a:t>
          </a:r>
          <a:endParaRPr lang="en-US" sz="1600" kern="1200" dirty="0"/>
        </a:p>
      </dsp:txBody>
      <dsp:txXfrm>
        <a:off x="1868424" y="1079029"/>
        <a:ext cx="1607835" cy="1608112"/>
      </dsp:txXfrm>
    </dsp:sp>
    <dsp:sp modelId="{41EC6BC2-6B1F-A74B-A74C-897E62DFA2C4}">
      <dsp:nvSpPr>
        <dsp:cNvPr id="0" name=""/>
        <dsp:cNvSpPr/>
      </dsp:nvSpPr>
      <dsp:spPr>
        <a:xfrm>
          <a:off x="2234602" y="2851130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630B27-2D0E-9D46-B1D2-173820E6FF93}">
      <dsp:nvSpPr>
        <dsp:cNvPr id="0" name=""/>
        <dsp:cNvSpPr/>
      </dsp:nvSpPr>
      <dsp:spPr>
        <a:xfrm>
          <a:off x="3955711" y="1668912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F97D-DC1F-B344-AF79-7853E42794CB}">
      <dsp:nvSpPr>
        <dsp:cNvPr id="0" name=""/>
        <dsp:cNvSpPr/>
      </dsp:nvSpPr>
      <dsp:spPr>
        <a:xfrm>
          <a:off x="3079764" y="3046202"/>
          <a:ext cx="252802" cy="253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4E3EB-FA40-534D-BAE4-8ECDAFD67CB6}">
      <dsp:nvSpPr>
        <dsp:cNvPr id="0" name=""/>
        <dsp:cNvSpPr/>
      </dsp:nvSpPr>
      <dsp:spPr>
        <a:xfrm>
          <a:off x="2285908" y="1001603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4FA60-4963-CE48-BCCF-183FC5B8AF96}">
      <dsp:nvSpPr>
        <dsp:cNvPr id="0" name=""/>
        <dsp:cNvSpPr/>
      </dsp:nvSpPr>
      <dsp:spPr>
        <a:xfrm>
          <a:off x="1708940" y="2050522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2A4AF8-44FF-7442-837A-A7EBE1A97CE2}">
      <dsp:nvSpPr>
        <dsp:cNvPr id="0" name=""/>
        <dsp:cNvSpPr/>
      </dsp:nvSpPr>
      <dsp:spPr>
        <a:xfrm>
          <a:off x="693903" y="1046544"/>
          <a:ext cx="1185844" cy="11443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Mobile site</a:t>
          </a:r>
          <a:endParaRPr lang="en-US" sz="1200" kern="1200" dirty="0"/>
        </a:p>
      </dsp:txBody>
      <dsp:txXfrm>
        <a:off x="867566" y="1214131"/>
        <a:ext cx="838518" cy="809181"/>
      </dsp:txXfrm>
    </dsp:sp>
    <dsp:sp modelId="{217DFE23-03CF-8549-98A4-DEB91DB7FBC4}">
      <dsp:nvSpPr>
        <dsp:cNvPr id="0" name=""/>
        <dsp:cNvSpPr/>
      </dsp:nvSpPr>
      <dsp:spPr>
        <a:xfrm>
          <a:off x="2577424" y="1009731"/>
          <a:ext cx="252802" cy="253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42C2D1-4DAC-3446-980C-5AFD9C9D3F64}">
      <dsp:nvSpPr>
        <dsp:cNvPr id="0" name=""/>
        <dsp:cNvSpPr/>
      </dsp:nvSpPr>
      <dsp:spPr>
        <a:xfrm>
          <a:off x="911820" y="2351664"/>
          <a:ext cx="457096" cy="4572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F3D9E0-6C5E-494D-9207-D3308E3B5E63}">
      <dsp:nvSpPr>
        <dsp:cNvPr id="0" name=""/>
        <dsp:cNvSpPr/>
      </dsp:nvSpPr>
      <dsp:spPr>
        <a:xfrm>
          <a:off x="3949697" y="663393"/>
          <a:ext cx="1110926" cy="1040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Facebook </a:t>
          </a:r>
          <a:r>
            <a:rPr lang="en-US" sz="1200" kern="1200" dirty="0" err="1" smtClean="0"/>
            <a:t>mobil</a:t>
          </a:r>
          <a:r>
            <a:rPr lang="en-US" sz="1200" kern="1200" dirty="0" smtClean="0"/>
            <a:t> app</a:t>
          </a:r>
          <a:endParaRPr lang="en-US" sz="1200" kern="1200" dirty="0"/>
        </a:p>
      </dsp:txBody>
      <dsp:txXfrm>
        <a:off x="4112388" y="815838"/>
        <a:ext cx="785544" cy="736072"/>
      </dsp:txXfrm>
    </dsp:sp>
    <dsp:sp modelId="{0ABA6ADF-DE25-A64B-8F97-E81F18F6909C}">
      <dsp:nvSpPr>
        <dsp:cNvPr id="0" name=""/>
        <dsp:cNvSpPr/>
      </dsp:nvSpPr>
      <dsp:spPr>
        <a:xfrm>
          <a:off x="3630146" y="1359642"/>
          <a:ext cx="252802" cy="253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54021-CAA8-3E48-B48C-CC86F569416A}">
      <dsp:nvSpPr>
        <dsp:cNvPr id="0" name=""/>
        <dsp:cNvSpPr/>
      </dsp:nvSpPr>
      <dsp:spPr>
        <a:xfrm>
          <a:off x="737843" y="2895834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F7178-28F5-344A-91C0-9AE24B10908F}">
      <dsp:nvSpPr>
        <dsp:cNvPr id="0" name=""/>
        <dsp:cNvSpPr/>
      </dsp:nvSpPr>
      <dsp:spPr>
        <a:xfrm>
          <a:off x="2564364" y="2634925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AC7E2-E394-F44C-95F4-27AF505E4247}">
      <dsp:nvSpPr>
        <dsp:cNvPr id="0" name=""/>
        <dsp:cNvSpPr/>
      </dsp:nvSpPr>
      <dsp:spPr>
        <a:xfrm>
          <a:off x="4477641" y="2319152"/>
          <a:ext cx="924454" cy="9245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iOS</a:t>
          </a:r>
          <a:r>
            <a:rPr lang="en-US" sz="1200" kern="1200" dirty="0" smtClean="0"/>
            <a:t> app</a:t>
          </a:r>
          <a:endParaRPr lang="en-US" sz="1200" kern="1200" dirty="0"/>
        </a:p>
      </dsp:txBody>
      <dsp:txXfrm>
        <a:off x="4613024" y="2454551"/>
        <a:ext cx="653688" cy="653762"/>
      </dsp:txXfrm>
    </dsp:sp>
    <dsp:sp modelId="{7E9EBEB6-F5DF-D24E-9D16-068F6E42F71E}">
      <dsp:nvSpPr>
        <dsp:cNvPr id="0" name=""/>
        <dsp:cNvSpPr/>
      </dsp:nvSpPr>
      <dsp:spPr>
        <a:xfrm>
          <a:off x="4216909" y="2287047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07704-3481-F540-B94E-2D0EB0458D8C}">
      <dsp:nvSpPr>
        <dsp:cNvPr id="0" name=""/>
        <dsp:cNvSpPr/>
      </dsp:nvSpPr>
      <dsp:spPr>
        <a:xfrm>
          <a:off x="1675939" y="2996174"/>
          <a:ext cx="1220872" cy="11530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Android app</a:t>
          </a:r>
          <a:endParaRPr lang="en-US" sz="1200" kern="1200" dirty="0"/>
        </a:p>
      </dsp:txBody>
      <dsp:txXfrm>
        <a:off x="1854732" y="3165032"/>
        <a:ext cx="863286" cy="815321"/>
      </dsp:txXfrm>
    </dsp:sp>
    <dsp:sp modelId="{AE3C28D1-CE67-5646-A198-89AA52416618}">
      <dsp:nvSpPr>
        <dsp:cNvPr id="0" name=""/>
        <dsp:cNvSpPr/>
      </dsp:nvSpPr>
      <dsp:spPr>
        <a:xfrm>
          <a:off x="2649720" y="3079120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B9848-B285-C84F-845F-ABF1FC42628E}">
      <dsp:nvSpPr>
        <dsp:cNvPr id="0" name=""/>
        <dsp:cNvSpPr/>
      </dsp:nvSpPr>
      <dsp:spPr>
        <a:xfrm>
          <a:off x="2576462" y="-85212"/>
          <a:ext cx="1182914" cy="1036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Facebook app</a:t>
          </a:r>
          <a:endParaRPr lang="en-US" sz="1200" kern="1200" dirty="0"/>
        </a:p>
      </dsp:txBody>
      <dsp:txXfrm>
        <a:off x="2749696" y="66643"/>
        <a:ext cx="836446" cy="733221"/>
      </dsp:txXfrm>
    </dsp:sp>
    <dsp:sp modelId="{DACF08EF-6003-D849-92BB-9B257ABABC60}">
      <dsp:nvSpPr>
        <dsp:cNvPr id="0" name=""/>
        <dsp:cNvSpPr/>
      </dsp:nvSpPr>
      <dsp:spPr>
        <a:xfrm>
          <a:off x="1565748" y="973155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FB4D84-8FD3-5948-8181-6893C715F92F}">
      <dsp:nvSpPr>
        <dsp:cNvPr id="0" name=""/>
        <dsp:cNvSpPr/>
      </dsp:nvSpPr>
      <dsp:spPr>
        <a:xfrm>
          <a:off x="3700110" y="198557"/>
          <a:ext cx="183305" cy="183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B3146-7550-F843-96F0-81900926F1BB}" type="datetime1">
              <a:rPr lang="nn-NO" smtClean="0"/>
              <a:pPr/>
              <a:t>11/13/13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660EC-05C6-4547-93B1-5C4AFD5C01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748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1A477-B420-6342-AACC-605F39B5EF6F}" type="datetime1">
              <a:rPr lang="en-GB" noProof="0" smtClean="0"/>
              <a:pPr/>
              <a:t>11/13/13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E9EA-7766-E84F-9B9D-53B7C1E4181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7323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Title Slide with background, Header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9EA-7766-E84F-9B9D-53B7C1E4181F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alkalmazások</a:t>
            </a:r>
            <a:r>
              <a:rPr lang="en-US" dirty="0" smtClean="0"/>
              <a:t> a </a:t>
            </a:r>
            <a:r>
              <a:rPr lang="en-US" dirty="0" err="1" smtClean="0"/>
              <a:t>felhasználó</a:t>
            </a:r>
            <a:r>
              <a:rPr lang="en-US" dirty="0" smtClean="0"/>
              <a:t> </a:t>
            </a:r>
            <a:r>
              <a:rPr lang="en-US" dirty="0" err="1" smtClean="0"/>
              <a:t>szempontjából</a:t>
            </a:r>
            <a:r>
              <a:rPr lang="en-US" dirty="0" smtClean="0"/>
              <a:t> a desktop </a:t>
            </a:r>
            <a:r>
              <a:rPr lang="en-US" dirty="0" err="1" smtClean="0"/>
              <a:t>verziónál</a:t>
            </a:r>
            <a:r>
              <a:rPr lang="en-US" dirty="0" smtClean="0"/>
              <a:t> is </a:t>
            </a:r>
            <a:r>
              <a:rPr lang="en-US" dirty="0" err="1" smtClean="0"/>
              <a:t>hatékonyabbak</a:t>
            </a:r>
            <a:r>
              <a:rPr lang="en-US" dirty="0" smtClean="0"/>
              <a:t>, </a:t>
            </a:r>
            <a:r>
              <a:rPr lang="en-US" dirty="0" err="1" smtClean="0"/>
              <a:t>hiszen</a:t>
            </a:r>
            <a:r>
              <a:rPr lang="en-US" dirty="0" smtClean="0"/>
              <a:t> </a:t>
            </a:r>
            <a:r>
              <a:rPr lang="en-US" dirty="0" err="1" smtClean="0"/>
              <a:t>kevesebb</a:t>
            </a:r>
            <a:r>
              <a:rPr lang="en-US" dirty="0" smtClean="0"/>
              <a:t> </a:t>
            </a:r>
            <a:r>
              <a:rPr lang="en-US" dirty="0" err="1" smtClean="0"/>
              <a:t>idő</a:t>
            </a:r>
            <a:r>
              <a:rPr lang="en-US" dirty="0" smtClean="0"/>
              <a:t> </a:t>
            </a:r>
            <a:r>
              <a:rPr lang="en-US" dirty="0" err="1" smtClean="0"/>
              <a:t>alatt</a:t>
            </a:r>
            <a:r>
              <a:rPr lang="en-US" dirty="0" smtClean="0"/>
              <a:t>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oldal</a:t>
            </a:r>
            <a:r>
              <a:rPr lang="en-US" dirty="0" smtClean="0"/>
              <a:t> </a:t>
            </a:r>
            <a:r>
              <a:rPr lang="en-US" dirty="0" err="1" smtClean="0"/>
              <a:t>megtekintését</a:t>
            </a:r>
            <a:r>
              <a:rPr lang="en-US" dirty="0" smtClean="0"/>
              <a:t> </a:t>
            </a:r>
            <a:r>
              <a:rPr lang="en-US" dirty="0" err="1" smtClean="0"/>
              <a:t>teszik</a:t>
            </a:r>
            <a:r>
              <a:rPr lang="en-US" dirty="0" smtClean="0"/>
              <a:t> </a:t>
            </a:r>
            <a:r>
              <a:rPr lang="en-US" dirty="0" err="1" smtClean="0"/>
              <a:t>lehetővé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9EA-7766-E84F-9B9D-53B7C1E4181F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132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alkalmazások</a:t>
            </a:r>
            <a:r>
              <a:rPr lang="en-US" dirty="0" smtClean="0"/>
              <a:t> a </a:t>
            </a:r>
            <a:r>
              <a:rPr lang="en-US" dirty="0" err="1" smtClean="0"/>
              <a:t>felhasználó</a:t>
            </a:r>
            <a:r>
              <a:rPr lang="en-US" dirty="0" smtClean="0"/>
              <a:t> </a:t>
            </a:r>
            <a:r>
              <a:rPr lang="en-US" dirty="0" err="1" smtClean="0"/>
              <a:t>szempontjából</a:t>
            </a:r>
            <a:r>
              <a:rPr lang="en-US" dirty="0" smtClean="0"/>
              <a:t> a desktop </a:t>
            </a:r>
            <a:r>
              <a:rPr lang="en-US" dirty="0" err="1" smtClean="0"/>
              <a:t>verziónál</a:t>
            </a:r>
            <a:r>
              <a:rPr lang="en-US" dirty="0" smtClean="0"/>
              <a:t> is </a:t>
            </a:r>
            <a:r>
              <a:rPr lang="en-US" dirty="0" err="1" smtClean="0"/>
              <a:t>hatékonyabbak</a:t>
            </a:r>
            <a:r>
              <a:rPr lang="en-US" dirty="0" smtClean="0"/>
              <a:t>, </a:t>
            </a:r>
            <a:r>
              <a:rPr lang="en-US" dirty="0" err="1" smtClean="0"/>
              <a:t>hiszen</a:t>
            </a:r>
            <a:r>
              <a:rPr lang="en-US" dirty="0" smtClean="0"/>
              <a:t> </a:t>
            </a:r>
            <a:r>
              <a:rPr lang="en-US" dirty="0" err="1" smtClean="0"/>
              <a:t>kevesebb</a:t>
            </a:r>
            <a:r>
              <a:rPr lang="en-US" dirty="0" smtClean="0"/>
              <a:t> </a:t>
            </a:r>
            <a:r>
              <a:rPr lang="en-US" dirty="0" err="1" smtClean="0"/>
              <a:t>idő</a:t>
            </a:r>
            <a:r>
              <a:rPr lang="en-US" dirty="0" smtClean="0"/>
              <a:t> </a:t>
            </a:r>
            <a:r>
              <a:rPr lang="en-US" dirty="0" err="1" smtClean="0"/>
              <a:t>alatt</a:t>
            </a:r>
            <a:r>
              <a:rPr lang="en-US" dirty="0" smtClean="0"/>
              <a:t>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oldal</a:t>
            </a:r>
            <a:r>
              <a:rPr lang="en-US" dirty="0" smtClean="0"/>
              <a:t> </a:t>
            </a:r>
            <a:r>
              <a:rPr lang="en-US" dirty="0" err="1" smtClean="0"/>
              <a:t>megtekintését</a:t>
            </a:r>
            <a:r>
              <a:rPr lang="en-US" dirty="0" smtClean="0"/>
              <a:t> </a:t>
            </a:r>
            <a:r>
              <a:rPr lang="en-US" dirty="0" err="1" smtClean="0"/>
              <a:t>teszik</a:t>
            </a:r>
            <a:r>
              <a:rPr lang="en-US" dirty="0" smtClean="0"/>
              <a:t> </a:t>
            </a:r>
            <a:r>
              <a:rPr lang="en-US" dirty="0" err="1" smtClean="0"/>
              <a:t>lehetővé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E9EA-7766-E84F-9B9D-53B7C1E4181F}" type="slidenum">
              <a:rPr lang="en-GB" noProof="0" smtClean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132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w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2913" y="3737484"/>
            <a:ext cx="7529511" cy="1333500"/>
          </a:xfrm>
        </p:spPr>
        <p:txBody>
          <a:bodyPr anchor="b">
            <a:noAutofit/>
          </a:bodyPr>
          <a:lstStyle>
            <a:lvl1pPr algn="l">
              <a:defRPr sz="36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2912" y="5197269"/>
            <a:ext cx="7502453" cy="91143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49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5" name="Picture 4" descr="SMG_Logo_Medium_RGB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800" y="472778"/>
            <a:ext cx="1350569" cy="18141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0412" y="1435101"/>
            <a:ext cx="7818437" cy="4692650"/>
          </a:xfrm>
        </p:spPr>
        <p:txBody>
          <a:bodyPr/>
          <a:lstStyle/>
          <a:p>
            <a:r>
              <a:rPr lang="hu-HU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smtClean="0"/>
              <a:t>Classified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 userDrawn="1"/>
        </p:nvCxnSpPr>
        <p:spPr>
          <a:xfrm>
            <a:off x="-3600" y="6264325"/>
            <a:ext cx="9151200" cy="0"/>
          </a:xfrm>
          <a:prstGeom prst="line">
            <a:avLst/>
          </a:prstGeom>
          <a:ln w="31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68400" y="-3600"/>
            <a:ext cx="4575600" cy="6861600"/>
          </a:xfrm>
        </p:spPr>
        <p:txBody>
          <a:bodyPr lIns="0" tIns="0" rIns="0" bIns="0"/>
          <a:lstStyle/>
          <a:p>
            <a:r>
              <a:rPr lang="hu-HU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0414" y="194581"/>
            <a:ext cx="3680958" cy="972232"/>
          </a:xfrm>
        </p:spPr>
        <p:txBody>
          <a:bodyPr/>
          <a:lstStyle/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42913" y="1435101"/>
            <a:ext cx="3990335" cy="4692650"/>
          </a:xfrm>
        </p:spPr>
        <p:txBody>
          <a:bodyPr/>
          <a:lstStyle>
            <a:lvl2pPr marL="601200" indent="-270000" algn="l" defTabSz="457200" rtl="0" eaLnBrk="1" latinLnBrk="0" hangingPunct="1">
              <a:lnSpc>
                <a:spcPct val="90000"/>
              </a:lnSpc>
              <a:buClr>
                <a:schemeClr val="accent5"/>
              </a:buClr>
              <a:tabLst/>
              <a:defRPr lang="en-US" sz="2800" b="0" i="0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12000" indent="0" algn="l" defTabSz="457200" rtl="0" eaLnBrk="1" latinLnBrk="0" hangingPunct="1">
              <a:lnSpc>
                <a:spcPct val="90000"/>
              </a:lnSpc>
              <a:buClr>
                <a:schemeClr val="accent5"/>
              </a:buClr>
              <a:tabLst/>
              <a:defRPr lang="en-US" sz="2400" b="0" i="0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GB" noProof="0" dirty="0" smtClean="0"/>
          </a:p>
        </p:txBody>
      </p:sp>
      <p:pic>
        <p:nvPicPr>
          <p:cNvPr id="5" name="Picture 8" descr="SMG_Logo_XSmall_CMYK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2" t="32175" b="-5217"/>
          <a:stretch>
            <a:fillRect/>
          </a:stretch>
        </p:blipFill>
        <p:spPr bwMode="auto">
          <a:xfrm>
            <a:off x="739778" y="6438900"/>
            <a:ext cx="33067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1944724" y="1840768"/>
            <a:ext cx="1863225" cy="1501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Bullet-textslide with</a:t>
            </a:r>
            <a:r>
              <a:rPr lang="en-GB" sz="1000" b="1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picture</a:t>
            </a:r>
            <a:endParaRPr lang="en-GB" sz="1000" b="1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</a:pPr>
            <a:r>
              <a:rPr lang="en-GB" sz="1000" b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Header, max two lines</a:t>
            </a:r>
          </a:p>
          <a:p>
            <a:pPr algn="r">
              <a:lnSpc>
                <a:spcPct val="94000"/>
              </a:lnSpc>
            </a:pP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Text:</a:t>
            </a: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’Increase Indent’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changing Bullet-level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get back, </a:t>
            </a:r>
            <a:b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’Decrease Indent’</a:t>
            </a:r>
          </a:p>
        </p:txBody>
      </p:sp>
      <p:grpSp>
        <p:nvGrpSpPr>
          <p:cNvPr id="11" name="Group 22"/>
          <p:cNvGrpSpPr>
            <a:grpSpLocks/>
          </p:cNvGrpSpPr>
          <p:nvPr userDrawn="1"/>
        </p:nvGrpSpPr>
        <p:grpSpPr bwMode="auto">
          <a:xfrm>
            <a:off x="-613345" y="3384375"/>
            <a:ext cx="452437" cy="469900"/>
            <a:chOff x="-318" y="2953"/>
            <a:chExt cx="285" cy="296"/>
          </a:xfrm>
        </p:grpSpPr>
        <p:sp>
          <p:nvSpPr>
            <p:cNvPr id="13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grpSp>
          <p:nvGrpSpPr>
            <p:cNvPr id="15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16" name="Picture 25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noProof="0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noProof="0"/>
              </a:p>
            </p:txBody>
          </p:sp>
        </p:grpSp>
      </p:grpSp>
      <p:grpSp>
        <p:nvGrpSpPr>
          <p:cNvPr id="19" name="Group 28"/>
          <p:cNvGrpSpPr>
            <a:grpSpLocks/>
          </p:cNvGrpSpPr>
          <p:nvPr userDrawn="1"/>
        </p:nvGrpSpPr>
        <p:grpSpPr bwMode="auto">
          <a:xfrm>
            <a:off x="-845120" y="2736303"/>
            <a:ext cx="684212" cy="263525"/>
            <a:chOff x="-464" y="2256"/>
            <a:chExt cx="431" cy="166"/>
          </a:xfrm>
        </p:grpSpPr>
        <p:pic>
          <p:nvPicPr>
            <p:cNvPr id="20" name="Picture 19" descr="fke3b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22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23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noProof="0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4346088" y="6594438"/>
            <a:ext cx="188259" cy="26356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1" y="6696545"/>
            <a:ext cx="968188" cy="16145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Classified</a:t>
            </a:r>
            <a:endParaRPr lang="en-GB" noProof="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b-NO"/>
            </a:defPPr>
            <a:lvl1pPr marL="0" algn="r" defTabSz="457200" rtl="0" eaLnBrk="1" latinLnBrk="0" hangingPunct="1">
              <a:defRPr sz="2000" b="0" i="0" kern="1200">
                <a:solidFill>
                  <a:srgbClr val="A0B5C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04281D-0046-7F4C-B2C8-E9A70C4F26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077200" y="65431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b-NO"/>
            </a:defPPr>
            <a:lvl1pPr marL="0" algn="r" defTabSz="457200" rtl="0" eaLnBrk="1" latinLnBrk="0" hangingPunct="1">
              <a:defRPr sz="2000" b="0" i="0" kern="1200">
                <a:solidFill>
                  <a:srgbClr val="A0B5C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04281D-0046-7F4C-B2C8-E9A70C4F26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-3600" y="6264325"/>
            <a:ext cx="9151200" cy="0"/>
          </a:xfrm>
          <a:prstGeom prst="line">
            <a:avLst/>
          </a:prstGeom>
          <a:ln w="31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3600" y="0"/>
            <a:ext cx="4575600" cy="6861600"/>
          </a:xfrm>
        </p:spPr>
        <p:txBody>
          <a:bodyPr/>
          <a:lstStyle/>
          <a:p>
            <a:r>
              <a:rPr lang="hu-HU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47343" y="194581"/>
            <a:ext cx="3849006" cy="972232"/>
          </a:xfrm>
        </p:spPr>
        <p:txBody>
          <a:bodyPr/>
          <a:lstStyle/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42554" y="1435101"/>
            <a:ext cx="3930650" cy="4692650"/>
          </a:xfrm>
        </p:spPr>
        <p:txBody>
          <a:bodyPr/>
          <a:lstStyle>
            <a:lvl2pPr>
              <a:defRPr sz="2800">
                <a:solidFill>
                  <a:srgbClr val="005491"/>
                </a:solidFill>
              </a:defRPr>
            </a:lvl2pPr>
            <a:lvl3pPr>
              <a:defRPr sz="2400">
                <a:solidFill>
                  <a:srgbClr val="005491"/>
                </a:solidFill>
              </a:defRPr>
            </a:lvl3pPr>
            <a:lvl4pPr>
              <a:defRPr sz="2400">
                <a:solidFill>
                  <a:srgbClr val="005491"/>
                </a:solidFill>
              </a:defRPr>
            </a:lvl4pPr>
            <a:lvl5pPr>
              <a:defRPr sz="2000">
                <a:solidFill>
                  <a:srgbClr val="005491"/>
                </a:solidFill>
              </a:defRPr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GB" noProof="0" dirty="0" smtClean="0"/>
          </a:p>
        </p:txBody>
      </p:sp>
      <p:pic>
        <p:nvPicPr>
          <p:cNvPr id="8" name="Picture 8" descr="SMG_Logo_XSmall_CMYK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2" t="32175" b="-5217"/>
          <a:stretch>
            <a:fillRect/>
          </a:stretch>
        </p:blipFill>
        <p:spPr bwMode="auto">
          <a:xfrm>
            <a:off x="5064128" y="6438900"/>
            <a:ext cx="33067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-1944724" y="1840768"/>
            <a:ext cx="1863225" cy="1501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Bullet-textslide with</a:t>
            </a:r>
            <a:r>
              <a:rPr lang="en-GB" sz="1000" b="1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picture</a:t>
            </a:r>
            <a:endParaRPr lang="en-GB" sz="1000" b="1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</a:pPr>
            <a:r>
              <a:rPr lang="en-GB" sz="1000" b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Header, max two lines</a:t>
            </a:r>
          </a:p>
          <a:p>
            <a:pPr algn="r">
              <a:lnSpc>
                <a:spcPct val="94000"/>
              </a:lnSpc>
            </a:pP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Text:</a:t>
            </a: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’Increase Indent’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changing Bullet-level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get back, </a:t>
            </a:r>
            <a:b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’Decrease Indent’</a:t>
            </a:r>
          </a:p>
        </p:txBody>
      </p:sp>
      <p:grpSp>
        <p:nvGrpSpPr>
          <p:cNvPr id="25" name="Group 22"/>
          <p:cNvGrpSpPr>
            <a:grpSpLocks/>
          </p:cNvGrpSpPr>
          <p:nvPr userDrawn="1"/>
        </p:nvGrpSpPr>
        <p:grpSpPr bwMode="auto">
          <a:xfrm>
            <a:off x="-613345" y="3384375"/>
            <a:ext cx="452437" cy="469900"/>
            <a:chOff x="-318" y="2953"/>
            <a:chExt cx="285" cy="296"/>
          </a:xfrm>
        </p:grpSpPr>
        <p:sp>
          <p:nvSpPr>
            <p:cNvPr id="26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grpSp>
          <p:nvGrpSpPr>
            <p:cNvPr id="27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28" name="Picture 25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noProof="0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noProof="0"/>
              </a:p>
            </p:txBody>
          </p:sp>
        </p:grpSp>
      </p:grpSp>
      <p:grpSp>
        <p:nvGrpSpPr>
          <p:cNvPr id="31" name="Group 28"/>
          <p:cNvGrpSpPr>
            <a:grpSpLocks/>
          </p:cNvGrpSpPr>
          <p:nvPr userDrawn="1"/>
        </p:nvGrpSpPr>
        <p:grpSpPr bwMode="auto">
          <a:xfrm>
            <a:off x="-845120" y="2736303"/>
            <a:ext cx="684212" cy="263525"/>
            <a:chOff x="-464" y="2256"/>
            <a:chExt cx="431" cy="166"/>
          </a:xfrm>
        </p:grpSpPr>
        <p:pic>
          <p:nvPicPr>
            <p:cNvPr id="32" name="Picture 31" descr="fke3b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34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35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noProof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>
          <a:xfrm>
            <a:off x="8907332" y="6390769"/>
            <a:ext cx="220546" cy="257458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5786760" y="6712775"/>
            <a:ext cx="3344333" cy="139940"/>
          </a:xfrm>
        </p:spPr>
        <p:txBody>
          <a:bodyPr lIns="0" tIns="0" rIns="0" bIns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Classified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1257301"/>
            <a:ext cx="7981950" cy="3448050"/>
          </a:xfrm>
        </p:spPr>
        <p:txBody>
          <a:bodyPr lIns="90000" rIns="90000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cap="none" baseline="0">
                <a:solidFill>
                  <a:srgbClr val="00549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90000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495800" y="6390000"/>
            <a:ext cx="3344333" cy="365125"/>
          </a:xfrm>
        </p:spPr>
        <p:txBody>
          <a:bodyPr/>
          <a:lstStyle/>
          <a:p>
            <a:r>
              <a:rPr lang="en-GB" noProof="0" smtClean="0"/>
              <a:t>Classified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rey 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noProof="0" smtClean="0"/>
              <a:t>Classified</a:t>
            </a:r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 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noProof="0" smtClean="0"/>
              <a:t>Classified</a:t>
            </a:r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476832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95800" y="6647379"/>
            <a:ext cx="3344333" cy="190706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Classified</a:t>
            </a:r>
            <a:endParaRPr lang="en-GB" noProof="0"/>
          </a:p>
        </p:txBody>
      </p:sp>
      <p:pic>
        <p:nvPicPr>
          <p:cNvPr id="9" name="Picture 8" descr="SMG_Logo_Large_RGB_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60" y="344488"/>
            <a:ext cx="4571879" cy="6210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Classified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Classified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G_Logo_Medium_RGB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73075"/>
            <a:ext cx="13509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2913" y="3737484"/>
            <a:ext cx="7529511" cy="1333500"/>
          </a:xfrm>
        </p:spPr>
        <p:txBody>
          <a:bodyPr>
            <a:noAutofit/>
          </a:bodyPr>
          <a:lstStyle>
            <a:lvl1pPr algn="l">
              <a:defRPr sz="36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2912" y="5197269"/>
            <a:ext cx="7502453" cy="91143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49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65089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435101"/>
            <a:ext cx="8135937" cy="46926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/>
            </a:lvl1pPr>
            <a:lvl2pPr>
              <a:lnSpc>
                <a:spcPct val="90000"/>
              </a:lnSpc>
              <a:spcBef>
                <a:spcPts val="600"/>
              </a:spcBef>
              <a:defRPr b="0"/>
            </a:lvl2pPr>
            <a:lvl3pPr>
              <a:lnSpc>
                <a:spcPct val="90000"/>
              </a:lnSpc>
              <a:spcBef>
                <a:spcPts val="300"/>
              </a:spcBef>
              <a:defRPr/>
            </a:lvl3pPr>
            <a:lvl4pPr>
              <a:lnSpc>
                <a:spcPct val="90000"/>
              </a:lnSpc>
              <a:defRPr/>
            </a:lvl4pPr>
            <a:lvl5pPr>
              <a:defRPr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GB" noProof="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 smtClean="0"/>
              <a:t>Classified</a:t>
            </a:r>
            <a:endParaRPr lang="en-GB" noProof="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944724" y="1840768"/>
            <a:ext cx="1863225" cy="504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Bullet-textslide</a:t>
            </a:r>
          </a:p>
          <a:p>
            <a:pPr algn="r">
              <a:lnSpc>
                <a:spcPct val="94000"/>
              </a:lnSpc>
            </a:pPr>
            <a:r>
              <a:rPr lang="en-GB" sz="1000" b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Header, max two lines</a:t>
            </a:r>
          </a:p>
          <a:p>
            <a:pPr algn="r">
              <a:lnSpc>
                <a:spcPct val="94000"/>
              </a:lnSpc>
            </a:pP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Text:</a:t>
            </a: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’Increase Indent’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changing Bullet-level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get back, </a:t>
            </a:r>
            <a:b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’Decrease Indent’</a:t>
            </a: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Turn</a:t>
            </a:r>
            <a:r>
              <a:rPr lang="en-GB" sz="1000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off</a:t>
            </a: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’CLASSIFICED’</a:t>
            </a:r>
            <a:r>
              <a:rPr lang="en-GB" sz="1000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via </a:t>
            </a:r>
            <a:b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’Insert’ / ’Header &amp; Footer’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Deactivate by clicking off the</a:t>
            </a:r>
            <a:r>
              <a:rPr lang="en-GB" sz="1000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</a:t>
            </a: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ooter Checkbox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Check ’Apply to All’</a:t>
            </a:r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613345" y="3384375"/>
            <a:ext cx="452437" cy="469900"/>
            <a:chOff x="-318" y="2953"/>
            <a:chExt cx="285" cy="296"/>
          </a:xfrm>
        </p:grpSpPr>
        <p:sp>
          <p:nvSpPr>
            <p:cNvPr id="9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grpSp>
          <p:nvGrpSpPr>
            <p:cNvPr id="10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11" name="Picture 25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noProof="0"/>
              </a:p>
            </p:txBody>
          </p:sp>
          <p:sp>
            <p:nvSpPr>
              <p:cNvPr id="16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noProof="0"/>
              </a:p>
            </p:txBody>
          </p:sp>
        </p:grpSp>
      </p:grpSp>
      <p:grpSp>
        <p:nvGrpSpPr>
          <p:cNvPr id="17" name="Group 28"/>
          <p:cNvGrpSpPr>
            <a:grpSpLocks/>
          </p:cNvGrpSpPr>
          <p:nvPr userDrawn="1"/>
        </p:nvGrpSpPr>
        <p:grpSpPr bwMode="auto">
          <a:xfrm>
            <a:off x="-845120" y="2736303"/>
            <a:ext cx="684212" cy="263525"/>
            <a:chOff x="-464" y="2256"/>
            <a:chExt cx="431" cy="166"/>
          </a:xfrm>
        </p:grpSpPr>
        <p:pic>
          <p:nvPicPr>
            <p:cNvPr id="18" name="Picture 17" descr="fke3b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20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21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noProof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-1944688" y="1841500"/>
            <a:ext cx="18637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Bullet-textslide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Header, max two lines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Text:</a:t>
            </a: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Click on ’Increase Indent’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for changing Bullet-level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To get back, </a:t>
            </a:r>
            <a:br>
              <a:rPr lang="en-GB" sz="1000" smtClean="0">
                <a:solidFill>
                  <a:srgbClr val="FFFFFF"/>
                </a:solidFill>
                <a:cs typeface="Arial" charset="0"/>
              </a:rPr>
            </a:br>
            <a:r>
              <a:rPr lang="en-GB" sz="1000" smtClean="0">
                <a:solidFill>
                  <a:srgbClr val="FFFFFF"/>
                </a:solidFill>
                <a:cs typeface="Arial" charset="0"/>
              </a:rPr>
              <a:t>click on ’Decrease Indent’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Turn off ’CLASSIFICED’ via </a:t>
            </a:r>
            <a:br>
              <a:rPr lang="en-GB" sz="1000" smtClean="0">
                <a:solidFill>
                  <a:srgbClr val="FFFFFF"/>
                </a:solidFill>
                <a:cs typeface="Arial" charset="0"/>
              </a:rPr>
            </a:br>
            <a:r>
              <a:rPr lang="en-GB" sz="1000" smtClean="0">
                <a:solidFill>
                  <a:srgbClr val="FFFFFF"/>
                </a:solidFill>
                <a:cs typeface="Arial" charset="0"/>
              </a:rPr>
              <a:t>1. ’Insert’ / ’Header &amp; Footer’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2. Deactivate by clicking off the Footer Checkbox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3. Check ’Apply to All’</a:t>
            </a:r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612775" y="3384550"/>
            <a:ext cx="452437" cy="469900"/>
            <a:chOff x="-318" y="2953"/>
            <a:chExt cx="285" cy="296"/>
          </a:xfrm>
        </p:grpSpPr>
        <p:sp>
          <p:nvSpPr>
            <p:cNvPr id="6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8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1" name="Group 28"/>
          <p:cNvGrpSpPr>
            <a:grpSpLocks/>
          </p:cNvGrpSpPr>
          <p:nvPr userDrawn="1"/>
        </p:nvGrpSpPr>
        <p:grpSpPr bwMode="auto">
          <a:xfrm>
            <a:off x="-844550" y="2736850"/>
            <a:ext cx="684212" cy="263525"/>
            <a:chOff x="-464" y="2256"/>
            <a:chExt cx="431" cy="166"/>
          </a:xfrm>
        </p:grpSpPr>
        <p:pic>
          <p:nvPicPr>
            <p:cNvPr id="12" name="Picture 17" descr="fke3b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435101"/>
            <a:ext cx="8135937" cy="4692650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defRPr/>
            </a:lvl1pPr>
            <a:lvl2pPr>
              <a:lnSpc>
                <a:spcPct val="90000"/>
              </a:lnSpc>
              <a:spcBef>
                <a:spcPts val="600"/>
              </a:spcBef>
              <a:defRPr b="0"/>
            </a:lvl2pPr>
            <a:lvl3pPr>
              <a:lnSpc>
                <a:spcPct val="90000"/>
              </a:lnSpc>
              <a:spcBef>
                <a:spcPts val="300"/>
              </a:spcBef>
              <a:defRPr/>
            </a:lvl3pPr>
            <a:lvl4pPr>
              <a:lnSpc>
                <a:spcPct val="90000"/>
              </a:lnSpc>
              <a:defRPr/>
            </a:lvl4pPr>
            <a:lvl5pPr>
              <a:defRPr/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1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C341-9BA1-0D40-A878-BE4F05CC90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15156305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MG_Logo_Medium_RGB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73075"/>
            <a:ext cx="13509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3737484"/>
            <a:ext cx="4058039" cy="1333500"/>
          </a:xfrm>
        </p:spPr>
        <p:txBody>
          <a:bodyPr>
            <a:noAutofit/>
          </a:bodyPr>
          <a:lstStyle>
            <a:lvl1pPr algn="l">
              <a:defRPr sz="36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5197269"/>
            <a:ext cx="4043362" cy="91143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49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5600" cy="6861600"/>
          </a:xfrm>
        </p:spPr>
        <p:txBody>
          <a:bodyPr rtlCol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en-GB" noProof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717925" y="6659563"/>
            <a:ext cx="762000" cy="171450"/>
          </a:xfrm>
        </p:spPr>
        <p:txBody>
          <a:bodyPr lIns="0" tIns="0" rIns="0" bIns="0"/>
          <a:lstStyle>
            <a:lvl1pPr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B0F4CE-6B63-D44F-9F69-DC08724F7B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88925" y="6659563"/>
            <a:ext cx="3344863" cy="171450"/>
          </a:xfrm>
        </p:spPr>
        <p:txBody>
          <a:bodyPr lIns="0" tIns="0" rIns="0" bIns="0"/>
          <a:lstStyle>
            <a:lvl1pPr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16446926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G_Logo_Medium_RGB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73075"/>
            <a:ext cx="13509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2914" y="3405188"/>
            <a:ext cx="4057200" cy="1665796"/>
          </a:xfrm>
        </p:spPr>
        <p:txBody>
          <a:bodyPr>
            <a:noAutofit/>
          </a:bodyPr>
          <a:lstStyle>
            <a:lvl1pPr algn="l">
              <a:defRPr sz="32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2911" y="5197269"/>
            <a:ext cx="4057200" cy="91143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49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005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-1944688" y="1841500"/>
            <a:ext cx="18637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b="1" smtClean="0">
                <a:solidFill>
                  <a:srgbClr val="FFFFFF"/>
                </a:solidFill>
                <a:cs typeface="Arial" charset="0"/>
              </a:rPr>
              <a:t>Two columns Bullet-textslide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smtClean="0">
                <a:solidFill>
                  <a:srgbClr val="FFFFFF"/>
                </a:solidFill>
                <a:cs typeface="Arial" charset="0"/>
              </a:rPr>
              <a:t>Header, max two lines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endParaRPr lang="nb-NO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b="1" smtClean="0">
                <a:solidFill>
                  <a:srgbClr val="FFFFFF"/>
                </a:solidFill>
                <a:cs typeface="Arial" charset="0"/>
              </a:rPr>
              <a:t>Text:</a:t>
            </a:r>
            <a:endParaRPr lang="nb-NO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b-NO" sz="1000" smtClean="0">
                <a:solidFill>
                  <a:srgbClr val="FFFFFF"/>
                </a:solidFill>
                <a:cs typeface="Arial" charset="0"/>
              </a:rPr>
              <a:t>Click on ’Increase Indent’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b-NO" sz="1000" smtClean="0">
                <a:solidFill>
                  <a:srgbClr val="FFFFFF"/>
                </a:solidFill>
                <a:cs typeface="Arial" charset="0"/>
              </a:rPr>
              <a:t>for changing Bullet-level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b-NO" sz="100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b-NO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b-NO" sz="1000" smtClean="0">
                <a:solidFill>
                  <a:srgbClr val="FFFFFF"/>
                </a:solidFill>
                <a:cs typeface="Arial" charset="0"/>
              </a:rPr>
              <a:t>To get back, </a:t>
            </a:r>
            <a:br>
              <a:rPr lang="nb-NO" sz="1000" smtClean="0">
                <a:solidFill>
                  <a:srgbClr val="FFFFFF"/>
                </a:solidFill>
                <a:cs typeface="Arial" charset="0"/>
              </a:rPr>
            </a:br>
            <a:r>
              <a:rPr lang="nb-NO" sz="1000" smtClean="0">
                <a:solidFill>
                  <a:srgbClr val="FFFFFF"/>
                </a:solidFill>
                <a:cs typeface="Arial" charset="0"/>
              </a:rPr>
              <a:t>click on ’Decrease Indent’</a:t>
            </a:r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612775" y="3384550"/>
            <a:ext cx="452437" cy="469900"/>
            <a:chOff x="-318" y="2953"/>
            <a:chExt cx="285" cy="296"/>
          </a:xfrm>
        </p:grpSpPr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8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9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2" name="Group 28"/>
          <p:cNvGrpSpPr>
            <a:grpSpLocks/>
          </p:cNvGrpSpPr>
          <p:nvPr userDrawn="1"/>
        </p:nvGrpSpPr>
        <p:grpSpPr bwMode="auto">
          <a:xfrm>
            <a:off x="-844550" y="2736850"/>
            <a:ext cx="684212" cy="263525"/>
            <a:chOff x="-464" y="2256"/>
            <a:chExt cx="431" cy="166"/>
          </a:xfrm>
        </p:grpSpPr>
        <p:pic>
          <p:nvPicPr>
            <p:cNvPr id="13" name="Picture 17" descr="fke3b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2" y="1435101"/>
            <a:ext cx="3935413" cy="469265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1"/>
            <a:ext cx="3930599" cy="469265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 smtClean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5097-9326-FF44-AF4C-289EF65F58D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25497425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-1944688" y="2346325"/>
            <a:ext cx="18637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Two columns Bullet-textslide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Header, max two lines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Text:</a:t>
            </a: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Click on ’Increase Indent’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for changing Bullet-level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To get back, </a:t>
            </a:r>
            <a:br>
              <a:rPr lang="en-GB" sz="1000" smtClean="0">
                <a:solidFill>
                  <a:srgbClr val="FFFFFF"/>
                </a:solidFill>
                <a:cs typeface="Arial" charset="0"/>
              </a:rPr>
            </a:br>
            <a:r>
              <a:rPr lang="en-GB" sz="1000" smtClean="0">
                <a:solidFill>
                  <a:srgbClr val="FFFFFF"/>
                </a:solidFill>
                <a:cs typeface="Arial" charset="0"/>
              </a:rPr>
              <a:t>click on ’Decrease Indent’</a:t>
            </a:r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612775" y="3889375"/>
            <a:ext cx="452437" cy="469900"/>
            <a:chOff x="-318" y="2953"/>
            <a:chExt cx="285" cy="296"/>
          </a:xfrm>
        </p:grpSpPr>
        <p:sp>
          <p:nvSpPr>
            <p:cNvPr id="9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11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4" name="Group 28"/>
          <p:cNvGrpSpPr>
            <a:grpSpLocks/>
          </p:cNvGrpSpPr>
          <p:nvPr userDrawn="1"/>
        </p:nvGrpSpPr>
        <p:grpSpPr bwMode="auto">
          <a:xfrm>
            <a:off x="-844550" y="3241675"/>
            <a:ext cx="684212" cy="263525"/>
            <a:chOff x="-464" y="2256"/>
            <a:chExt cx="431" cy="166"/>
          </a:xfrm>
        </p:grpSpPr>
        <p:pic>
          <p:nvPicPr>
            <p:cNvPr id="15" name="Picture 17" descr="fke3b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938" y="1435100"/>
            <a:ext cx="3608387" cy="755438"/>
          </a:xfrm>
        </p:spPr>
        <p:txBody>
          <a:bodyPr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" y="2306289"/>
            <a:ext cx="3935413" cy="3821461"/>
          </a:xfrm>
        </p:spPr>
        <p:txBody>
          <a:bodyPr/>
          <a:lstStyle>
            <a:lvl1pPr>
              <a:defRPr sz="2800"/>
            </a:lvl1pPr>
            <a:lvl2pPr>
              <a:defRPr sz="2800">
                <a:solidFill>
                  <a:srgbClr val="005491"/>
                </a:solidFill>
              </a:defRPr>
            </a:lvl2pPr>
            <a:lvl3pPr>
              <a:defRPr sz="2400">
                <a:solidFill>
                  <a:srgbClr val="005491"/>
                </a:solidFill>
              </a:defRPr>
            </a:lvl3pPr>
            <a:lvl4pPr>
              <a:defRPr sz="2400"/>
            </a:lvl4pPr>
            <a:lvl5pPr>
              <a:defRPr sz="2000">
                <a:solidFill>
                  <a:srgbClr val="00549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002" y="1435100"/>
            <a:ext cx="3609848" cy="755438"/>
          </a:xfrm>
        </p:spPr>
        <p:txBody>
          <a:bodyPr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6289"/>
            <a:ext cx="3933825" cy="3821461"/>
          </a:xfrm>
        </p:spPr>
        <p:txBody>
          <a:bodyPr/>
          <a:lstStyle>
            <a:lvl1pPr>
              <a:defRPr sz="2800"/>
            </a:lvl1pPr>
            <a:lvl2pPr>
              <a:defRPr sz="2800">
                <a:solidFill>
                  <a:srgbClr val="005491"/>
                </a:solidFill>
              </a:defRPr>
            </a:lvl2pPr>
            <a:lvl3pPr>
              <a:defRPr sz="2400">
                <a:solidFill>
                  <a:srgbClr val="005491"/>
                </a:solidFill>
              </a:defRPr>
            </a:lvl3pPr>
            <a:lvl4pPr>
              <a:defRPr sz="2400">
                <a:solidFill>
                  <a:srgbClr val="005491"/>
                </a:solidFill>
              </a:defRPr>
            </a:lvl4pPr>
            <a:lvl5pPr>
              <a:defRPr sz="2000">
                <a:solidFill>
                  <a:srgbClr val="00549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 smtClean="0"/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D870-128C-D24D-8EB1-7DDA3D0E01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6204084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-1944688" y="1841500"/>
            <a:ext cx="1863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Chart-slide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Header, max two lines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Text:</a:t>
            </a: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All fonts in charts are </a:t>
            </a:r>
            <a:br>
              <a:rPr lang="en-GB" sz="1000" smtClean="0">
                <a:solidFill>
                  <a:srgbClr val="FFFFFF"/>
                </a:solidFill>
                <a:cs typeface="Arial" charset="0"/>
              </a:rPr>
            </a:br>
            <a:r>
              <a:rPr lang="en-GB" sz="1000" smtClean="0">
                <a:solidFill>
                  <a:srgbClr val="FFFFFF"/>
                </a:solidFill>
                <a:cs typeface="Arial" charset="0"/>
              </a:rPr>
              <a:t>Arial Regular, 18 pt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0412" y="1435101"/>
            <a:ext cx="7818437" cy="4692650"/>
          </a:xfrm>
        </p:spPr>
        <p:txBody>
          <a:bodyPr rtlCol="0">
            <a:noAutofit/>
          </a:bodyPr>
          <a:lstStyle/>
          <a:p>
            <a:pPr lvl="0"/>
            <a:r>
              <a:rPr lang="nb-NO" noProof="0" smtClean="0"/>
              <a:t>Klikk ikonet for å legge til et diagram</a:t>
            </a:r>
            <a:endParaRPr lang="en-GB" noProof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F597-5D92-F94F-9E64-D3656ED75C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26867902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-1944688" y="1841500"/>
            <a:ext cx="1863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Chart-slide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Header, max two lines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Text:</a:t>
            </a: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All fonts in charts are </a:t>
            </a:r>
            <a:br>
              <a:rPr lang="en-GB" sz="1000" smtClean="0">
                <a:solidFill>
                  <a:srgbClr val="FFFFFF"/>
                </a:solidFill>
                <a:cs typeface="Arial" charset="0"/>
              </a:rPr>
            </a:br>
            <a:r>
              <a:rPr lang="en-GB" sz="1000" smtClean="0">
                <a:solidFill>
                  <a:srgbClr val="FFFFFF"/>
                </a:solidFill>
                <a:cs typeface="Arial" charset="0"/>
              </a:rPr>
              <a:t>Arial Regular, 18 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3" y="1435100"/>
            <a:ext cx="3722400" cy="75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8450" y="1435100"/>
            <a:ext cx="3740400" cy="75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0412" y="2214351"/>
            <a:ext cx="3723925" cy="3913399"/>
          </a:xfrm>
        </p:spPr>
        <p:txBody>
          <a:bodyPr rtlCol="0">
            <a:noAutofit/>
          </a:bodyPr>
          <a:lstStyle/>
          <a:p>
            <a:pPr lvl="0"/>
            <a:r>
              <a:rPr lang="nb-NO" noProof="0" smtClean="0"/>
              <a:t>Klikk ikonet for å legge til et diagram</a:t>
            </a:r>
            <a:endParaRPr lang="en-GB" noProof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38450" y="2214351"/>
            <a:ext cx="3740400" cy="3913399"/>
          </a:xfrm>
        </p:spPr>
        <p:txBody>
          <a:bodyPr rtlCol="0">
            <a:noAutofit/>
          </a:bodyPr>
          <a:lstStyle/>
          <a:p>
            <a:pPr lvl="0"/>
            <a:r>
              <a:rPr lang="nb-NO" noProof="0" smtClean="0"/>
              <a:t>Klikk ikonet for å legge til et diagram</a:t>
            </a:r>
            <a:endParaRPr lang="en-GB" noProof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BD32-4C77-9145-B8A4-6E1A56EDED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2386656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0412" y="1435101"/>
            <a:ext cx="7818437" cy="4692650"/>
          </a:xfrm>
        </p:spPr>
        <p:txBody>
          <a:bodyPr rtlCol="0">
            <a:noAutofit/>
          </a:bodyPr>
          <a:lstStyle/>
          <a:p>
            <a:pPr lvl="0"/>
            <a:r>
              <a:rPr lang="nb-NO" noProof="0" smtClean="0"/>
              <a:t>Klikk ikonet for å legge til en tabell</a:t>
            </a:r>
            <a:endParaRPr lang="en-GB" noProof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7537-257E-C741-8404-C0D7E66407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6924508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0412" y="1435101"/>
            <a:ext cx="7818437" cy="4692650"/>
          </a:xfrm>
        </p:spPr>
        <p:txBody>
          <a:bodyPr rtlCol="0">
            <a:no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02A3-E52C-EF41-A7B1-10D861CFB4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2759536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-3175" y="6264275"/>
            <a:ext cx="9150350" cy="0"/>
          </a:xfrm>
          <a:prstGeom prst="line">
            <a:avLst/>
          </a:prstGeom>
          <a:ln w="31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SMG_Logo_XSmall_CMYK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2" t="32175" b="-5217"/>
          <a:stretch>
            <a:fillRect/>
          </a:stretch>
        </p:blipFill>
        <p:spPr bwMode="auto">
          <a:xfrm>
            <a:off x="739775" y="6438900"/>
            <a:ext cx="33067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-1944688" y="1841500"/>
            <a:ext cx="18637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Bullet-textslide with picture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Header, max two lines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Text:</a:t>
            </a: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Click on ’Increase Indent’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for changing Bullet-level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To get back, </a:t>
            </a:r>
            <a:br>
              <a:rPr lang="en-GB" sz="1000" smtClean="0">
                <a:solidFill>
                  <a:srgbClr val="FFFFFF"/>
                </a:solidFill>
                <a:cs typeface="Arial" charset="0"/>
              </a:rPr>
            </a:br>
            <a:r>
              <a:rPr lang="en-GB" sz="1000" smtClean="0">
                <a:solidFill>
                  <a:srgbClr val="FFFFFF"/>
                </a:solidFill>
                <a:cs typeface="Arial" charset="0"/>
              </a:rPr>
              <a:t>click on ’Decrease Indent’</a:t>
            </a:r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612775" y="3384550"/>
            <a:ext cx="452437" cy="469900"/>
            <a:chOff x="-318" y="2953"/>
            <a:chExt cx="285" cy="296"/>
          </a:xfrm>
        </p:grpSpPr>
        <p:sp>
          <p:nvSpPr>
            <p:cNvPr id="10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1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13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7" name="Group 28"/>
          <p:cNvGrpSpPr>
            <a:grpSpLocks/>
          </p:cNvGrpSpPr>
          <p:nvPr userDrawn="1"/>
        </p:nvGrpSpPr>
        <p:grpSpPr bwMode="auto">
          <a:xfrm>
            <a:off x="-844550" y="2736850"/>
            <a:ext cx="684212" cy="263525"/>
            <a:chOff x="-464" y="2256"/>
            <a:chExt cx="431" cy="166"/>
          </a:xfrm>
        </p:grpSpPr>
        <p:pic>
          <p:nvPicPr>
            <p:cNvPr id="18" name="Picture 19" descr="fke3b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68400" y="-3600"/>
            <a:ext cx="4575600" cy="6861600"/>
          </a:xfrm>
        </p:spPr>
        <p:txBody>
          <a:bodyPr rtlCol="0">
            <a:no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0414" y="194581"/>
            <a:ext cx="3680958" cy="972232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42913" y="1435101"/>
            <a:ext cx="3990335" cy="4692650"/>
          </a:xfrm>
        </p:spPr>
        <p:txBody>
          <a:bodyPr/>
          <a:lstStyle>
            <a:lvl2pPr marL="601200" indent="-270000" algn="l" defTabSz="457200" rtl="0" eaLnBrk="1" latinLnBrk="0" hangingPunct="1">
              <a:lnSpc>
                <a:spcPct val="90000"/>
              </a:lnSpc>
              <a:buClr>
                <a:schemeClr val="accent5"/>
              </a:buClr>
              <a:tabLst/>
              <a:defRPr lang="en-US" sz="2800" b="0" i="0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12000" indent="0" algn="l" defTabSz="457200" rtl="0" eaLnBrk="1" latinLnBrk="0" hangingPunct="1">
              <a:lnSpc>
                <a:spcPct val="90000"/>
              </a:lnSpc>
              <a:buClr>
                <a:schemeClr val="accent5"/>
              </a:buClr>
              <a:tabLst/>
              <a:defRPr lang="en-US" sz="2400" b="0" i="0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 smtClean="0"/>
          </a:p>
        </p:txBody>
      </p:sp>
      <p:sp>
        <p:nvSpPr>
          <p:cNvPr id="22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4346575" y="6594475"/>
            <a:ext cx="187325" cy="263525"/>
          </a:xfrm>
        </p:spPr>
        <p:txBody>
          <a:bodyPr lIns="0" tIns="0" rIns="0" bIns="0"/>
          <a:lstStyle>
            <a:lvl1pPr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FAA81C-4203-7149-B979-9D7A4160C8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Footer Placeholder 24"/>
          <p:cNvSpPr>
            <a:spLocks noGrp="1"/>
          </p:cNvSpPr>
          <p:nvPr>
            <p:ph type="ftr" sz="quarter" idx="16"/>
          </p:nvPr>
        </p:nvSpPr>
        <p:spPr>
          <a:xfrm>
            <a:off x="0" y="6696075"/>
            <a:ext cx="968375" cy="161925"/>
          </a:xfrm>
        </p:spPr>
        <p:txBody>
          <a:bodyPr/>
          <a:lstStyle>
            <a:lvl1pPr algn="l"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4939249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2" y="3737484"/>
            <a:ext cx="4058039" cy="1333500"/>
          </a:xfrm>
        </p:spPr>
        <p:txBody>
          <a:bodyPr anchor="b">
            <a:noAutofit/>
          </a:bodyPr>
          <a:lstStyle>
            <a:lvl1pPr algn="l">
              <a:defRPr sz="36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5197269"/>
            <a:ext cx="4043362" cy="91143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49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Click to edit Master subtitle style</a:t>
            </a:r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5600" cy="6861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noProof="0" smtClean="0"/>
              <a:t>Drag picture to placeholder or click icon to add</a:t>
            </a:r>
            <a:endParaRPr lang="en-GB" noProof="0"/>
          </a:p>
        </p:txBody>
      </p:sp>
      <p:pic>
        <p:nvPicPr>
          <p:cNvPr id="6" name="Picture 5" descr="SMG_Logo_Medium_RGB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800" y="472778"/>
            <a:ext cx="1350569" cy="181417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718422" y="6658986"/>
            <a:ext cx="762000" cy="172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89422" y="6658986"/>
            <a:ext cx="3344333" cy="172213"/>
          </a:xfrm>
        </p:spPr>
        <p:txBody>
          <a:bodyPr lIns="0" tIns="0" rIns="0" bIns="0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Classified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-3175" y="6264275"/>
            <a:ext cx="9150350" cy="0"/>
          </a:xfrm>
          <a:prstGeom prst="line">
            <a:avLst/>
          </a:prstGeom>
          <a:ln w="317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SMG_Logo_XSmall_CMYK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2" t="32175" b="-5217"/>
          <a:stretch>
            <a:fillRect/>
          </a:stretch>
        </p:blipFill>
        <p:spPr bwMode="auto">
          <a:xfrm>
            <a:off x="5064125" y="6438900"/>
            <a:ext cx="33067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-1944688" y="1841500"/>
            <a:ext cx="18637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Bullet-textslide with picture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Header, max two lines</a:t>
            </a: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FFFFFF"/>
                </a:solidFill>
                <a:cs typeface="Arial" charset="0"/>
              </a:rPr>
              <a:t>Text:</a:t>
            </a: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Click on ’Increase Indent’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for changing Bullet-level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FFFFFF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FFFFFF"/>
                </a:solidFill>
                <a:cs typeface="Arial" charset="0"/>
              </a:rPr>
              <a:t>To get back, </a:t>
            </a:r>
            <a:br>
              <a:rPr lang="en-GB" sz="1000" smtClean="0">
                <a:solidFill>
                  <a:srgbClr val="FFFFFF"/>
                </a:solidFill>
                <a:cs typeface="Arial" charset="0"/>
              </a:rPr>
            </a:br>
            <a:r>
              <a:rPr lang="en-GB" sz="1000" smtClean="0">
                <a:solidFill>
                  <a:srgbClr val="FFFFFF"/>
                </a:solidFill>
                <a:cs typeface="Arial" charset="0"/>
              </a:rPr>
              <a:t>click on ’Decrease Indent’</a:t>
            </a:r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-612775" y="3384550"/>
            <a:ext cx="452437" cy="469900"/>
            <a:chOff x="-318" y="2953"/>
            <a:chExt cx="285" cy="296"/>
          </a:xfrm>
        </p:grpSpPr>
        <p:sp>
          <p:nvSpPr>
            <p:cNvPr id="11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3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14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7" name="Group 28"/>
          <p:cNvGrpSpPr>
            <a:grpSpLocks/>
          </p:cNvGrpSpPr>
          <p:nvPr userDrawn="1"/>
        </p:nvGrpSpPr>
        <p:grpSpPr bwMode="auto">
          <a:xfrm>
            <a:off x="-844550" y="2736850"/>
            <a:ext cx="684212" cy="263525"/>
            <a:chOff x="-464" y="2256"/>
            <a:chExt cx="431" cy="166"/>
          </a:xfrm>
        </p:grpSpPr>
        <p:pic>
          <p:nvPicPr>
            <p:cNvPr id="18" name="Picture 19" descr="fke3b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3600" y="0"/>
            <a:ext cx="4575600" cy="6861600"/>
          </a:xfrm>
        </p:spPr>
        <p:txBody>
          <a:bodyPr rtlCol="0">
            <a:noAutofit/>
          </a:bodyPr>
          <a:lstStyle/>
          <a:p>
            <a:pPr lvl="0"/>
            <a:r>
              <a:rPr lang="nb-NO" noProof="0" smtClean="0"/>
              <a:t>Klikk ikonet for å legge til et bilde</a:t>
            </a:r>
            <a:endParaRPr lang="en-GB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47343" y="194581"/>
            <a:ext cx="3849006" cy="972232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42554" y="1435101"/>
            <a:ext cx="3930650" cy="4692650"/>
          </a:xfrm>
        </p:spPr>
        <p:txBody>
          <a:bodyPr/>
          <a:lstStyle>
            <a:lvl2pPr>
              <a:defRPr sz="2800">
                <a:solidFill>
                  <a:srgbClr val="005491"/>
                </a:solidFill>
              </a:defRPr>
            </a:lvl2pPr>
            <a:lvl3pPr>
              <a:defRPr sz="2400">
                <a:solidFill>
                  <a:srgbClr val="005491"/>
                </a:solidFill>
              </a:defRPr>
            </a:lvl3pPr>
            <a:lvl4pPr>
              <a:defRPr sz="2400">
                <a:solidFill>
                  <a:srgbClr val="005491"/>
                </a:solidFill>
              </a:defRPr>
            </a:lvl4pPr>
            <a:lvl5pPr>
              <a:defRPr sz="2000">
                <a:solidFill>
                  <a:srgbClr val="005491"/>
                </a:solidFill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 smtClean="0"/>
          </a:p>
        </p:txBody>
      </p:sp>
      <p:sp>
        <p:nvSpPr>
          <p:cNvPr id="22" name="Slide Number Placeholder 19"/>
          <p:cNvSpPr>
            <a:spLocks noGrp="1"/>
          </p:cNvSpPr>
          <p:nvPr>
            <p:ph type="sldNum" sz="quarter" idx="15"/>
          </p:nvPr>
        </p:nvSpPr>
        <p:spPr>
          <a:xfrm>
            <a:off x="8907463" y="6391275"/>
            <a:ext cx="220662" cy="257175"/>
          </a:xfrm>
        </p:spPr>
        <p:txBody>
          <a:bodyPr lIns="0" tIns="0" rIns="0" bIns="0"/>
          <a:lstStyle>
            <a:lvl1pPr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2CC47F-7C2D-9840-9ABC-3D294A37FD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5786438" y="6713538"/>
            <a:ext cx="3344862" cy="139700"/>
          </a:xfrm>
        </p:spPr>
        <p:txBody>
          <a:bodyPr lIns="0" tIns="0" rIns="0" bIns="0"/>
          <a:lstStyle>
            <a:lvl1pPr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7742359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7225" y="1257301"/>
            <a:ext cx="7981950" cy="3448050"/>
          </a:xfrm>
        </p:spPr>
        <p:txBody>
          <a:bodyPr lIns="90000" rIns="9000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cap="none" baseline="0">
                <a:solidFill>
                  <a:srgbClr val="00549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8968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FAFC-3B57-2F4F-984C-5D9408116B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495800" y="6389688"/>
            <a:ext cx="33448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25954394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rey 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7175" cy="68611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6D5C182E-AFF5-0248-9175-6FA960F83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30010565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 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7175" cy="6861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fld id="{9AEBBE39-13D8-D248-BC62-11BB6042A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38243654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MG_Logo_Large_RGB_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44488"/>
            <a:ext cx="4572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24800" y="6477000"/>
            <a:ext cx="762000" cy="365125"/>
          </a:xfrm>
        </p:spPr>
        <p:txBody>
          <a:bodyPr/>
          <a:lstStyle>
            <a:lvl1pPr>
              <a:defRPr sz="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14A6-02AA-494A-B48A-6129FD042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95800" y="6646863"/>
            <a:ext cx="3344863" cy="190500"/>
          </a:xfrm>
        </p:spPr>
        <p:txBody>
          <a:bodyPr/>
          <a:lstStyle>
            <a:lvl1pPr>
              <a:defRPr sz="6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27063371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A93F2-D0B4-044C-AE7E-4D2BD04E76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1366469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42FA-9637-1C4D-9C13-9850D546EB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20348835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2914" y="3405188"/>
            <a:ext cx="4057200" cy="1665796"/>
          </a:xfrm>
        </p:spPr>
        <p:txBody>
          <a:bodyPr anchor="b">
            <a:noAutofit/>
          </a:bodyPr>
          <a:lstStyle>
            <a:lvl1pPr algn="l">
              <a:defRPr sz="32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2911" y="5197269"/>
            <a:ext cx="4057200" cy="91143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49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5" name="Picture 4" descr="SMG_Logo_Medium_RGB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800" y="472778"/>
            <a:ext cx="1350569" cy="18141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noProof="0" smtClean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2" y="1435101"/>
            <a:ext cx="3935413" cy="469265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nb-NO" noProof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1"/>
            <a:ext cx="3930599" cy="469265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nb-NO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noProof="0" dirty="0" smtClean="0"/>
              <a:t>Classified</a:t>
            </a:r>
            <a:endParaRPr lang="nb-NO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944724" y="1840768"/>
            <a:ext cx="1863225" cy="1501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4000"/>
              </a:lnSpc>
            </a:pPr>
            <a:r>
              <a:rPr lang="nb-NO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nb-NO" sz="1000" b="1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columns </a:t>
            </a:r>
            <a:r>
              <a:rPr lang="nb-NO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Bullet-textslide</a:t>
            </a:r>
          </a:p>
          <a:p>
            <a:pPr algn="r">
              <a:lnSpc>
                <a:spcPct val="94000"/>
              </a:lnSpc>
            </a:pPr>
            <a:r>
              <a:rPr lang="nb-NO" sz="1000" b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Header, max two lines</a:t>
            </a:r>
          </a:p>
          <a:p>
            <a:pPr algn="r">
              <a:lnSpc>
                <a:spcPct val="94000"/>
              </a:lnSpc>
            </a:pPr>
            <a:endParaRPr lang="nb-NO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</a:pPr>
            <a:r>
              <a:rPr lang="nb-NO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Text:</a:t>
            </a:r>
            <a:endParaRPr lang="nb-NO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nb-NO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’Increase Indent’</a:t>
            </a:r>
          </a:p>
          <a:p>
            <a:pPr algn="r"/>
            <a:r>
              <a:rPr lang="nb-NO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changing Bullet-level</a:t>
            </a:r>
          </a:p>
          <a:p>
            <a:pPr algn="r"/>
            <a:r>
              <a:rPr lang="nb-NO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nb-NO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nb-NO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get back, </a:t>
            </a:r>
            <a:br>
              <a:rPr lang="nb-NO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nb-NO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’Decrease Indent’</a:t>
            </a:r>
          </a:p>
        </p:txBody>
      </p:sp>
      <p:grpSp>
        <p:nvGrpSpPr>
          <p:cNvPr id="11" name="Group 22"/>
          <p:cNvGrpSpPr>
            <a:grpSpLocks/>
          </p:cNvGrpSpPr>
          <p:nvPr userDrawn="1"/>
        </p:nvGrpSpPr>
        <p:grpSpPr bwMode="auto">
          <a:xfrm>
            <a:off x="-613345" y="3384375"/>
            <a:ext cx="452437" cy="469900"/>
            <a:chOff x="-318" y="2953"/>
            <a:chExt cx="285" cy="296"/>
          </a:xfrm>
        </p:grpSpPr>
        <p:sp>
          <p:nvSpPr>
            <p:cNvPr id="12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 noProof="0"/>
            </a:p>
          </p:txBody>
        </p:sp>
        <p:grpSp>
          <p:nvGrpSpPr>
            <p:cNvPr id="13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14" name="Picture 25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 noProof="0"/>
              </a:p>
            </p:txBody>
          </p:sp>
          <p:sp>
            <p:nvSpPr>
              <p:cNvPr id="16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 noProof="0"/>
              </a:p>
            </p:txBody>
          </p:sp>
        </p:grpSp>
      </p:grpSp>
      <p:grpSp>
        <p:nvGrpSpPr>
          <p:cNvPr id="17" name="Group 28"/>
          <p:cNvGrpSpPr>
            <a:grpSpLocks/>
          </p:cNvGrpSpPr>
          <p:nvPr userDrawn="1"/>
        </p:nvGrpSpPr>
        <p:grpSpPr bwMode="auto">
          <a:xfrm>
            <a:off x="-845120" y="2736303"/>
            <a:ext cx="684212" cy="263525"/>
            <a:chOff x="-464" y="2256"/>
            <a:chExt cx="431" cy="166"/>
          </a:xfrm>
        </p:grpSpPr>
        <p:pic>
          <p:nvPicPr>
            <p:cNvPr id="18" name="Picture 17" descr="fke3b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 noProof="0"/>
            </a:p>
          </p:txBody>
        </p:sp>
        <p:sp>
          <p:nvSpPr>
            <p:cNvPr id="20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 noProof="0"/>
            </a:p>
          </p:txBody>
        </p:sp>
        <p:sp>
          <p:nvSpPr>
            <p:cNvPr id="21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 noProof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938" y="1435100"/>
            <a:ext cx="3608387" cy="7554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" y="2306289"/>
            <a:ext cx="3935413" cy="3821461"/>
          </a:xfrm>
        </p:spPr>
        <p:txBody>
          <a:bodyPr/>
          <a:lstStyle>
            <a:lvl1pPr>
              <a:defRPr sz="2800"/>
            </a:lvl1pPr>
            <a:lvl2pPr>
              <a:defRPr sz="2800">
                <a:solidFill>
                  <a:srgbClr val="005491"/>
                </a:solidFill>
              </a:defRPr>
            </a:lvl2pPr>
            <a:lvl3pPr>
              <a:defRPr sz="2400">
                <a:solidFill>
                  <a:srgbClr val="005491"/>
                </a:solidFill>
              </a:defRPr>
            </a:lvl3pPr>
            <a:lvl4pPr>
              <a:defRPr sz="2400"/>
            </a:lvl4pPr>
            <a:lvl5pPr>
              <a:defRPr sz="2000">
                <a:solidFill>
                  <a:srgbClr val="00549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GB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002" y="1435100"/>
            <a:ext cx="3609848" cy="7554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6289"/>
            <a:ext cx="3933825" cy="3821461"/>
          </a:xfrm>
        </p:spPr>
        <p:txBody>
          <a:bodyPr/>
          <a:lstStyle>
            <a:lvl1pPr>
              <a:defRPr sz="2800"/>
            </a:lvl1pPr>
            <a:lvl2pPr>
              <a:defRPr sz="2800">
                <a:solidFill>
                  <a:srgbClr val="005491"/>
                </a:solidFill>
              </a:defRPr>
            </a:lvl2pPr>
            <a:lvl3pPr>
              <a:defRPr sz="2400">
                <a:solidFill>
                  <a:srgbClr val="005491"/>
                </a:solidFill>
              </a:defRPr>
            </a:lvl3pPr>
            <a:lvl4pPr>
              <a:defRPr sz="2400">
                <a:solidFill>
                  <a:srgbClr val="005491"/>
                </a:solidFill>
              </a:defRPr>
            </a:lvl4pPr>
            <a:lvl5pPr>
              <a:defRPr sz="2000">
                <a:solidFill>
                  <a:srgbClr val="00549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GB" noProof="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 smtClean="0"/>
              <a:t>Classified</a:t>
            </a:r>
            <a:endParaRPr lang="en-GB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44724" y="2346394"/>
            <a:ext cx="1863225" cy="1501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en-GB" sz="1000" b="1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columns </a:t>
            </a: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Bullet-textslide</a:t>
            </a:r>
          </a:p>
          <a:p>
            <a:pPr algn="r">
              <a:lnSpc>
                <a:spcPct val="94000"/>
              </a:lnSpc>
            </a:pPr>
            <a:r>
              <a:rPr lang="en-GB" sz="1000" b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Header, max two lines</a:t>
            </a:r>
          </a:p>
          <a:p>
            <a:pPr algn="r">
              <a:lnSpc>
                <a:spcPct val="94000"/>
              </a:lnSpc>
            </a:pP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Text:</a:t>
            </a: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’Increase Indent’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changing Bullet-level</a:t>
            </a: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get back, </a:t>
            </a:r>
            <a:b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’Decrease Indent’</a:t>
            </a:r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613345" y="3890001"/>
            <a:ext cx="452437" cy="469900"/>
            <a:chOff x="-318" y="2953"/>
            <a:chExt cx="285" cy="296"/>
          </a:xfrm>
        </p:grpSpPr>
        <p:sp>
          <p:nvSpPr>
            <p:cNvPr id="17" name="Line 23"/>
            <p:cNvSpPr>
              <a:spLocks noChangeShapeType="1"/>
            </p:cNvSpPr>
            <p:nvPr userDrawn="1"/>
          </p:nvSpPr>
          <p:spPr bwMode="auto">
            <a:xfrm flipV="1">
              <a:off x="-266" y="3113"/>
              <a:ext cx="0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grpSp>
          <p:nvGrpSpPr>
            <p:cNvPr id="18" name="Group 24"/>
            <p:cNvGrpSpPr>
              <a:grpSpLocks/>
            </p:cNvGrpSpPr>
            <p:nvPr userDrawn="1"/>
          </p:nvGrpSpPr>
          <p:grpSpPr bwMode="auto">
            <a:xfrm>
              <a:off x="-318" y="2953"/>
              <a:ext cx="285" cy="161"/>
              <a:chOff x="-318" y="2953"/>
              <a:chExt cx="285" cy="161"/>
            </a:xfrm>
          </p:grpSpPr>
          <p:pic>
            <p:nvPicPr>
              <p:cNvPr id="19" name="Picture 25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Line 26"/>
              <p:cNvSpPr>
                <a:spLocks noChangeShapeType="1"/>
              </p:cNvSpPr>
              <p:nvPr userDrawn="1"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noProof="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 userDrawn="1"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noProof="0"/>
              </a:p>
            </p:txBody>
          </p:sp>
        </p:grpSp>
      </p:grpSp>
      <p:grpSp>
        <p:nvGrpSpPr>
          <p:cNvPr id="22" name="Group 28"/>
          <p:cNvGrpSpPr>
            <a:grpSpLocks/>
          </p:cNvGrpSpPr>
          <p:nvPr userDrawn="1"/>
        </p:nvGrpSpPr>
        <p:grpSpPr bwMode="auto">
          <a:xfrm>
            <a:off x="-845120" y="3241929"/>
            <a:ext cx="684212" cy="263525"/>
            <a:chOff x="-464" y="2256"/>
            <a:chExt cx="431" cy="166"/>
          </a:xfrm>
        </p:grpSpPr>
        <p:pic>
          <p:nvPicPr>
            <p:cNvPr id="23" name="Picture 22" descr="fke3b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Line 30"/>
            <p:cNvSpPr>
              <a:spLocks noChangeShapeType="1"/>
            </p:cNvSpPr>
            <p:nvPr userDrawn="1"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25" name="Line 31"/>
            <p:cNvSpPr>
              <a:spLocks noChangeShapeType="1"/>
            </p:cNvSpPr>
            <p:nvPr userDrawn="1"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noProof="0"/>
            </a:p>
          </p:txBody>
        </p:sp>
        <p:sp>
          <p:nvSpPr>
            <p:cNvPr id="26" name="Line 32"/>
            <p:cNvSpPr>
              <a:spLocks noChangeShapeType="1"/>
            </p:cNvSpPr>
            <p:nvPr userDrawn="1"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 noProof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Classified</a:t>
            </a:r>
            <a:endParaRPr lang="en-GB" noProof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0412" y="1435101"/>
            <a:ext cx="7818437" cy="4692650"/>
          </a:xfrm>
        </p:spPr>
        <p:txBody>
          <a:bodyPr/>
          <a:lstStyle/>
          <a:p>
            <a:r>
              <a:rPr lang="hu-HU" noProof="0" smtClean="0"/>
              <a:t>Click icon to add chart</a:t>
            </a:r>
            <a:endParaRPr lang="en-GB" noProof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44724" y="1840768"/>
            <a:ext cx="186322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Chart-slide</a:t>
            </a:r>
          </a:p>
          <a:p>
            <a:pPr algn="r">
              <a:lnSpc>
                <a:spcPct val="94000"/>
              </a:lnSpc>
            </a:pPr>
            <a:r>
              <a:rPr lang="en-GB" sz="1000" b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Header, max two lines</a:t>
            </a:r>
          </a:p>
          <a:p>
            <a:pPr algn="r">
              <a:lnSpc>
                <a:spcPct val="94000"/>
              </a:lnSpc>
            </a:pP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Text:</a:t>
            </a: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fonts in charts are </a:t>
            </a:r>
            <a:b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Arial Regular,</a:t>
            </a:r>
            <a:r>
              <a:rPr lang="en-GB" sz="1000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18 pt</a:t>
            </a:r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3" y="1435100"/>
            <a:ext cx="3722400" cy="755438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8450" y="1435100"/>
            <a:ext cx="3740400" cy="755438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Classified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760412" y="2214351"/>
            <a:ext cx="3723925" cy="3913399"/>
          </a:xfrm>
        </p:spPr>
        <p:txBody>
          <a:bodyPr/>
          <a:lstStyle/>
          <a:p>
            <a:r>
              <a:rPr lang="hu-HU" noProof="0" smtClean="0"/>
              <a:t>Click icon to add chart</a:t>
            </a:r>
            <a:endParaRPr lang="en-GB" noProof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38450" y="2214351"/>
            <a:ext cx="3740400" cy="3913399"/>
          </a:xfrm>
        </p:spPr>
        <p:txBody>
          <a:bodyPr/>
          <a:lstStyle/>
          <a:p>
            <a:r>
              <a:rPr lang="hu-HU" noProof="0" smtClean="0"/>
              <a:t>Click icon to add chart</a:t>
            </a:r>
            <a:endParaRPr lang="en-GB" noProof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944724" y="1840768"/>
            <a:ext cx="186322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Chart-slide</a:t>
            </a:r>
          </a:p>
          <a:p>
            <a:pPr algn="r">
              <a:lnSpc>
                <a:spcPct val="94000"/>
              </a:lnSpc>
            </a:pPr>
            <a:r>
              <a:rPr lang="en-GB" sz="1000" b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Header, max two lines</a:t>
            </a:r>
          </a:p>
          <a:p>
            <a:pPr algn="r">
              <a:lnSpc>
                <a:spcPct val="94000"/>
              </a:lnSpc>
            </a:pP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4000"/>
              </a:lnSpc>
            </a:pPr>
            <a:r>
              <a:rPr lang="en-GB" sz="1000" b="1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Text:</a:t>
            </a:r>
            <a:endParaRPr lang="en-GB" sz="1000" b="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fonts in charts are </a:t>
            </a:r>
            <a:b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Arial Regular,</a:t>
            </a:r>
            <a:r>
              <a:rPr lang="en-GB" sz="1000" baseline="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18 pt</a:t>
            </a:r>
            <a:endParaRPr lang="en-GB" sz="1000" noProof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116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0412" y="1435101"/>
            <a:ext cx="7818437" cy="4692650"/>
          </a:xfrm>
        </p:spPr>
        <p:txBody>
          <a:bodyPr/>
          <a:lstStyle/>
          <a:p>
            <a:r>
              <a:rPr lang="hu-HU" noProof="0" smtClean="0"/>
              <a:t>Click icon to add table</a:t>
            </a:r>
            <a:endParaRPr lang="en-GB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/>
          <a:lstStyle/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Classified</a:t>
            </a:r>
            <a:endParaRPr lang="en-GB" noProof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413" y="10007"/>
            <a:ext cx="7818437" cy="11568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435100"/>
            <a:ext cx="8135937" cy="4692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495800" y="6390768"/>
            <a:ext cx="334433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000" b="0" i="0" cap="all" baseline="0">
                <a:solidFill>
                  <a:srgbClr val="0054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Classified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600" y="6264325"/>
            <a:ext cx="9151200" cy="0"/>
          </a:xfrm>
          <a:prstGeom prst="line">
            <a:avLst/>
          </a:prstGeom>
          <a:ln w="3175">
            <a:solidFill>
              <a:srgbClr val="0054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SMG_Logo_XSmall_CMYK_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2" t="32175" b="-5217"/>
          <a:stretch>
            <a:fillRect/>
          </a:stretch>
        </p:blipFill>
        <p:spPr bwMode="auto">
          <a:xfrm>
            <a:off x="739778" y="6438900"/>
            <a:ext cx="33067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907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000" b="0" i="0">
                <a:solidFill>
                  <a:srgbClr val="A0B5C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04281D-0046-7F4C-B2C8-E9A70C4F267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97" r:id="rId4"/>
    <p:sldLayoutId id="2147483683" r:id="rId5"/>
    <p:sldLayoutId id="2147483695" r:id="rId6"/>
    <p:sldLayoutId id="2147483685" r:id="rId7"/>
    <p:sldLayoutId id="2147483696" r:id="rId8"/>
    <p:sldLayoutId id="2147483686" r:id="rId9"/>
    <p:sldLayoutId id="2147483687" r:id="rId10"/>
    <p:sldLayoutId id="2147483691" r:id="rId11"/>
    <p:sldLayoutId id="2147483692" r:id="rId12"/>
    <p:sldLayoutId id="2147483689" r:id="rId13"/>
    <p:sldLayoutId id="2147483693" r:id="rId14"/>
    <p:sldLayoutId id="2147483698" r:id="rId15"/>
    <p:sldLayoutId id="2147483694" r:id="rId16"/>
    <p:sldLayoutId id="2147483688" r:id="rId17"/>
    <p:sldLayoutId id="214748369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23850" indent="-323850" algn="l" defTabSz="457200" rtl="0" eaLnBrk="1" latinLnBrk="0" hangingPunct="1">
        <a:lnSpc>
          <a:spcPct val="90000"/>
        </a:lnSpc>
        <a:spcBef>
          <a:spcPts val="1000"/>
        </a:spcBef>
        <a:buClr>
          <a:srgbClr val="C8AA9B"/>
        </a:buClr>
        <a:buSzPct val="110000"/>
        <a:buFont typeface="Wingdings" charset="2"/>
        <a:buChar char="§"/>
        <a:defRPr sz="2800" b="0" i="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590400" indent="-268288" algn="l" defTabSz="457200" rtl="0" eaLnBrk="1" latinLnBrk="0" hangingPunct="1">
        <a:lnSpc>
          <a:spcPct val="90000"/>
        </a:lnSpc>
        <a:spcBef>
          <a:spcPts val="600"/>
        </a:spcBef>
        <a:buClr>
          <a:srgbClr val="C8AA9B"/>
        </a:buClr>
        <a:buFont typeface="Wingdings" charset="2"/>
        <a:buChar char="§"/>
        <a:tabLst/>
        <a:defRPr sz="2800" b="0" i="0" kern="1200">
          <a:solidFill>
            <a:srgbClr val="005491"/>
          </a:solidFill>
          <a:latin typeface="Arial" pitchFamily="34" charset="0"/>
          <a:ea typeface="+mn-ea"/>
          <a:cs typeface="Arial" pitchFamily="34" charset="0"/>
        </a:defRPr>
      </a:lvl2pPr>
      <a:lvl3pPr marL="594000" indent="0" algn="l" defTabSz="457200" rtl="0" eaLnBrk="1" latinLnBrk="0" hangingPunct="1">
        <a:lnSpc>
          <a:spcPct val="90000"/>
        </a:lnSpc>
        <a:spcBef>
          <a:spcPts val="300"/>
        </a:spcBef>
        <a:buClr>
          <a:schemeClr val="accent5"/>
        </a:buClr>
        <a:buFontTx/>
        <a:buNone/>
        <a:tabLst/>
        <a:defRPr sz="2400" b="0" i="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860400" indent="-269875" algn="l" defTabSz="457200" rtl="0" eaLnBrk="1" latinLnBrk="0" hangingPunct="1">
        <a:lnSpc>
          <a:spcPct val="90000"/>
        </a:lnSpc>
        <a:spcBef>
          <a:spcPts val="500"/>
        </a:spcBef>
        <a:buClr>
          <a:srgbClr val="C8AA9B"/>
        </a:buClr>
        <a:buFont typeface="Wingdings" pitchFamily="2" charset="2"/>
        <a:buChar char="§"/>
        <a:tabLst/>
        <a:defRPr sz="2400" b="0" i="0" kern="1200" baseline="0">
          <a:solidFill>
            <a:srgbClr val="005491"/>
          </a:solidFill>
          <a:latin typeface="+mn-lt"/>
          <a:ea typeface="+mn-ea"/>
          <a:cs typeface="SmgFlama Book" pitchFamily="50" charset="0"/>
        </a:defRPr>
      </a:lvl4pPr>
      <a:lvl5pPr marL="864000" indent="0" algn="l" defTabSz="457200" rtl="0" eaLnBrk="1" latinLnBrk="0" hangingPunct="1">
        <a:lnSpc>
          <a:spcPct val="90000"/>
        </a:lnSpc>
        <a:spcBef>
          <a:spcPts val="300"/>
        </a:spcBef>
        <a:buFontTx/>
        <a:buNone/>
        <a:defRPr sz="2000" kern="1200">
          <a:solidFill>
            <a:srgbClr val="00549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0413" y="9525"/>
            <a:ext cx="78184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2913" y="1435100"/>
            <a:ext cx="8135937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912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 i="0" smtClean="0">
                <a:solidFill>
                  <a:srgbClr val="A0B5C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95E9802-D7D6-7047-BEE8-362A7D4602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495800" y="6391275"/>
            <a:ext cx="334486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 i="0" cap="all" baseline="0" dirty="0" smtClean="0">
                <a:solidFill>
                  <a:srgbClr val="00549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Classified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3175" y="6264275"/>
            <a:ext cx="9150350" cy="0"/>
          </a:xfrm>
          <a:prstGeom prst="line">
            <a:avLst/>
          </a:prstGeom>
          <a:ln w="3175">
            <a:solidFill>
              <a:srgbClr val="0054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8" descr="SMG_Logo_XSmall_CMYK_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32" t="32175" b="-5217"/>
          <a:stretch>
            <a:fillRect/>
          </a:stretch>
        </p:blipFill>
        <p:spPr bwMode="auto">
          <a:xfrm>
            <a:off x="739775" y="6438900"/>
            <a:ext cx="33067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00000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323850" indent="-323850" algn="l" defTabSz="457200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C8AA9B"/>
        </a:buClr>
        <a:buSzPct val="110000"/>
        <a:buFont typeface="Wingdings" charset="0"/>
        <a:buChar char="§"/>
        <a:defRPr sz="2800" kern="1200">
          <a:solidFill>
            <a:srgbClr val="00000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88963" indent="-268288" algn="l" defTabSz="457200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C8AA9B"/>
        </a:buClr>
        <a:buFont typeface="Wingdings" charset="0"/>
        <a:buChar char="§"/>
        <a:defRPr sz="2800" kern="1200">
          <a:solidFill>
            <a:srgbClr val="00549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593725" algn="l" defTabSz="457200" rtl="0" fontAlgn="base">
        <a:lnSpc>
          <a:spcPct val="90000"/>
        </a:lnSpc>
        <a:spcBef>
          <a:spcPts val="300"/>
        </a:spcBef>
        <a:spcAft>
          <a:spcPct val="0"/>
        </a:spcAft>
        <a:buClr>
          <a:srgbClr val="C8AA9B"/>
        </a:buClr>
        <a:defRPr sz="2400" kern="1200">
          <a:solidFill>
            <a:schemeClr val="accent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858838" indent="-269875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C8AA9B"/>
        </a:buClr>
        <a:buFont typeface="Wingdings" charset="0"/>
        <a:buChar char="§"/>
        <a:defRPr sz="2400" kern="1200">
          <a:solidFill>
            <a:srgbClr val="005491"/>
          </a:solidFill>
          <a:latin typeface="+mn-lt"/>
          <a:ea typeface="ＭＳ Ｐゴシック" charset="0"/>
          <a:cs typeface="SmgFlama Book" pitchFamily="50" charset="0"/>
        </a:defRPr>
      </a:lvl4pPr>
      <a:lvl5pPr marL="863600" algn="l" defTabSz="457200" rtl="0" fontAlgn="base">
        <a:lnSpc>
          <a:spcPct val="90000"/>
        </a:lnSpc>
        <a:spcBef>
          <a:spcPts val="300"/>
        </a:spcBef>
        <a:spcAft>
          <a:spcPct val="0"/>
        </a:spcAft>
        <a:defRPr sz="2000" kern="1200">
          <a:solidFill>
            <a:srgbClr val="00549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jpe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4377267" y="-1"/>
            <a:ext cx="4766733" cy="6858001"/>
            <a:chOff x="4377267" y="-1"/>
            <a:chExt cx="4766733" cy="6858001"/>
          </a:xfrm>
        </p:grpSpPr>
        <p:sp>
          <p:nvSpPr>
            <p:cNvPr id="7" name="Rounded Rectangle 6"/>
            <p:cNvSpPr/>
            <p:nvPr/>
          </p:nvSpPr>
          <p:spPr>
            <a:xfrm>
              <a:off x="4570413" y="0"/>
              <a:ext cx="4573587" cy="6858000"/>
            </a:xfrm>
            <a:prstGeom prst="roundRect">
              <a:avLst>
                <a:gd name="adj" fmla="val 0"/>
              </a:avLst>
            </a:prstGeom>
            <a:solidFill>
              <a:srgbClr val="E7E8E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6_ARMET_mange_left_høykan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05" t="27284" r="34668" b="17604"/>
            <a:stretch>
              <a:fillRect/>
            </a:stretch>
          </p:blipFill>
          <p:spPr>
            <a:xfrm>
              <a:off x="4377267" y="-1"/>
              <a:ext cx="4766733" cy="68580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558" y="3537820"/>
            <a:ext cx="6125335" cy="981584"/>
          </a:xfrm>
        </p:spPr>
        <p:txBody>
          <a:bodyPr/>
          <a:lstStyle/>
          <a:p>
            <a:r>
              <a:rPr lang="en-US" dirty="0" err="1" smtClean="0"/>
              <a:t>Adatokkal</a:t>
            </a:r>
            <a:r>
              <a:rPr lang="en-US" dirty="0" smtClean="0"/>
              <a:t> a </a:t>
            </a:r>
            <a:r>
              <a:rPr lang="en-US" dirty="0" err="1" smtClean="0"/>
              <a:t>vásárlók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eladók</a:t>
            </a:r>
            <a:r>
              <a:rPr lang="en-US" dirty="0" smtClean="0"/>
              <a:t> </a:t>
            </a:r>
            <a:r>
              <a:rPr lang="en-US" dirty="0" err="1" smtClean="0"/>
              <a:t>nyomában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/>
              <a:t>(</a:t>
            </a:r>
            <a:r>
              <a:rPr lang="en-US" sz="1800" dirty="0" err="1" smtClean="0"/>
              <a:t>Mindenhol</a:t>
            </a:r>
            <a:r>
              <a:rPr lang="en-US" sz="1800" dirty="0" smtClean="0"/>
              <a:t> </a:t>
            </a:r>
            <a:r>
              <a:rPr lang="en-US" sz="1800" dirty="0" err="1" smtClean="0"/>
              <a:t>vár</a:t>
            </a:r>
            <a:r>
              <a:rPr lang="en-US" sz="1800" dirty="0"/>
              <a:t> </a:t>
            </a:r>
            <a:r>
              <a:rPr lang="en-US" sz="1800" dirty="0" err="1" smtClean="0"/>
              <a:t>egy</a:t>
            </a:r>
            <a:r>
              <a:rPr lang="en-US" sz="1800" dirty="0"/>
              <a:t> </a:t>
            </a:r>
            <a:r>
              <a:rPr lang="en-US" sz="1800" dirty="0" err="1" smtClean="0"/>
              <a:t>jófogás</a:t>
            </a:r>
            <a:r>
              <a:rPr lang="en-US" sz="1800" dirty="0" smtClean="0"/>
              <a:t>)</a:t>
            </a:r>
            <a:r>
              <a:rPr lang="en-US" sz="1800" dirty="0"/>
              <a:t/>
            </a:r>
            <a:br>
              <a:rPr lang="en-US" sz="1800" dirty="0"/>
            </a:br>
            <a:endParaRPr lang="en-GB" sz="1400" dirty="0">
              <a:solidFill>
                <a:srgbClr val="A6A6A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err="1" smtClean="0"/>
              <a:t>Kovács</a:t>
            </a:r>
            <a:r>
              <a:rPr lang="en-GB" sz="1800" dirty="0" smtClean="0"/>
              <a:t> </a:t>
            </a:r>
            <a:r>
              <a:rPr lang="en-GB" sz="1800" dirty="0" err="1" smtClean="0"/>
              <a:t>Márton</a:t>
            </a:r>
            <a:endParaRPr lang="en-GB" sz="1800" dirty="0" smtClean="0"/>
          </a:p>
        </p:txBody>
      </p:sp>
      <p:pic>
        <p:nvPicPr>
          <p:cNvPr id="6" name="Picture 5" descr="jófogás png logó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5" y="5531884"/>
            <a:ext cx="1599122" cy="3042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Jófogás</a:t>
            </a:r>
            <a:r>
              <a:rPr lang="en-US" dirty="0" smtClean="0"/>
              <a:t> </a:t>
            </a:r>
            <a:r>
              <a:rPr lang="en-US" dirty="0" err="1" smtClean="0"/>
              <a:t>platformok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7385822"/>
              </p:ext>
            </p:extLst>
          </p:nvPr>
        </p:nvGraphicFramePr>
        <p:xfrm>
          <a:off x="2919312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IMG_0375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112"/>
            <a:ext cx="3045822" cy="456873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978757" y="3431437"/>
            <a:ext cx="815239" cy="159262"/>
          </a:xfrm>
          <a:custGeom>
            <a:avLst/>
            <a:gdLst>
              <a:gd name="connsiteX0" fmla="*/ 0 w 815239"/>
              <a:gd name="connsiteY0" fmla="*/ 18143 h 159262"/>
              <a:gd name="connsiteX1" fmla="*/ 78388 w 815239"/>
              <a:gd name="connsiteY1" fmla="*/ 2463 h 159262"/>
              <a:gd name="connsiteX2" fmla="*/ 109744 w 815239"/>
              <a:gd name="connsiteY2" fmla="*/ 33823 h 159262"/>
              <a:gd name="connsiteX3" fmla="*/ 141099 w 815239"/>
              <a:gd name="connsiteY3" fmla="*/ 80863 h 159262"/>
              <a:gd name="connsiteX4" fmla="*/ 125421 w 815239"/>
              <a:gd name="connsiteY4" fmla="*/ 33823 h 159262"/>
              <a:gd name="connsiteX5" fmla="*/ 235165 w 815239"/>
              <a:gd name="connsiteY5" fmla="*/ 18143 h 159262"/>
              <a:gd name="connsiteX6" fmla="*/ 219487 w 815239"/>
              <a:gd name="connsiteY6" fmla="*/ 65183 h 159262"/>
              <a:gd name="connsiteX7" fmla="*/ 188132 w 815239"/>
              <a:gd name="connsiteY7" fmla="*/ 18143 h 159262"/>
              <a:gd name="connsiteX8" fmla="*/ 203810 w 815239"/>
              <a:gd name="connsiteY8" fmla="*/ 65183 h 159262"/>
              <a:gd name="connsiteX9" fmla="*/ 250843 w 815239"/>
              <a:gd name="connsiteY9" fmla="*/ 112222 h 159262"/>
              <a:gd name="connsiteX10" fmla="*/ 282198 w 815239"/>
              <a:gd name="connsiteY10" fmla="*/ 159262 h 159262"/>
              <a:gd name="connsiteX11" fmla="*/ 266520 w 815239"/>
              <a:gd name="connsiteY11" fmla="*/ 112222 h 159262"/>
              <a:gd name="connsiteX12" fmla="*/ 203810 w 815239"/>
              <a:gd name="connsiteY12" fmla="*/ 49503 h 159262"/>
              <a:gd name="connsiteX13" fmla="*/ 266520 w 815239"/>
              <a:gd name="connsiteY13" fmla="*/ 33823 h 159262"/>
              <a:gd name="connsiteX14" fmla="*/ 360586 w 815239"/>
              <a:gd name="connsiteY14" fmla="*/ 33823 h 159262"/>
              <a:gd name="connsiteX15" fmla="*/ 407619 w 815239"/>
              <a:gd name="connsiteY15" fmla="*/ 49503 h 159262"/>
              <a:gd name="connsiteX16" fmla="*/ 438975 w 815239"/>
              <a:gd name="connsiteY16" fmla="*/ 80863 h 159262"/>
              <a:gd name="connsiteX17" fmla="*/ 533041 w 815239"/>
              <a:gd name="connsiteY17" fmla="*/ 96542 h 159262"/>
              <a:gd name="connsiteX18" fmla="*/ 564396 w 815239"/>
              <a:gd name="connsiteY18" fmla="*/ 143582 h 159262"/>
              <a:gd name="connsiteX19" fmla="*/ 517363 w 815239"/>
              <a:gd name="connsiteY19" fmla="*/ 127902 h 159262"/>
              <a:gd name="connsiteX20" fmla="*/ 533041 w 815239"/>
              <a:gd name="connsiteY20" fmla="*/ 65183 h 159262"/>
              <a:gd name="connsiteX21" fmla="*/ 627107 w 815239"/>
              <a:gd name="connsiteY21" fmla="*/ 65183 h 159262"/>
              <a:gd name="connsiteX22" fmla="*/ 689817 w 815239"/>
              <a:gd name="connsiteY22" fmla="*/ 80863 h 159262"/>
              <a:gd name="connsiteX23" fmla="*/ 705495 w 815239"/>
              <a:gd name="connsiteY23" fmla="*/ 127902 h 159262"/>
              <a:gd name="connsiteX24" fmla="*/ 799561 w 815239"/>
              <a:gd name="connsiteY24" fmla="*/ 143582 h 159262"/>
              <a:gd name="connsiteX25" fmla="*/ 815239 w 815239"/>
              <a:gd name="connsiteY25" fmla="*/ 159262 h 15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5239" h="159262">
                <a:moveTo>
                  <a:pt x="0" y="18143"/>
                </a:moveTo>
                <a:cubicBezTo>
                  <a:pt x="26129" y="12916"/>
                  <a:pt x="52009" y="-1306"/>
                  <a:pt x="78388" y="2463"/>
                </a:cubicBezTo>
                <a:cubicBezTo>
                  <a:pt x="93022" y="4554"/>
                  <a:pt x="100510" y="22279"/>
                  <a:pt x="109744" y="33823"/>
                </a:cubicBezTo>
                <a:cubicBezTo>
                  <a:pt x="121515" y="48539"/>
                  <a:pt x="122255" y="80863"/>
                  <a:pt x="141099" y="80863"/>
                </a:cubicBezTo>
                <a:cubicBezTo>
                  <a:pt x="157627" y="80863"/>
                  <a:pt x="130647" y="49503"/>
                  <a:pt x="125421" y="33823"/>
                </a:cubicBezTo>
                <a:cubicBezTo>
                  <a:pt x="137664" y="27701"/>
                  <a:pt x="212097" y="-28001"/>
                  <a:pt x="235165" y="18143"/>
                </a:cubicBezTo>
                <a:cubicBezTo>
                  <a:pt x="242556" y="32927"/>
                  <a:pt x="224713" y="49503"/>
                  <a:pt x="219487" y="65183"/>
                </a:cubicBezTo>
                <a:cubicBezTo>
                  <a:pt x="209035" y="49503"/>
                  <a:pt x="206976" y="18143"/>
                  <a:pt x="188132" y="18143"/>
                </a:cubicBezTo>
                <a:cubicBezTo>
                  <a:pt x="171604" y="18143"/>
                  <a:pt x="194643" y="51430"/>
                  <a:pt x="203810" y="65183"/>
                </a:cubicBezTo>
                <a:cubicBezTo>
                  <a:pt x="216108" y="83633"/>
                  <a:pt x="236649" y="95187"/>
                  <a:pt x="250843" y="112222"/>
                </a:cubicBezTo>
                <a:cubicBezTo>
                  <a:pt x="262906" y="126699"/>
                  <a:pt x="263354" y="159262"/>
                  <a:pt x="282198" y="159262"/>
                </a:cubicBezTo>
                <a:cubicBezTo>
                  <a:pt x="298726" y="159262"/>
                  <a:pt x="276126" y="125672"/>
                  <a:pt x="266520" y="112222"/>
                </a:cubicBezTo>
                <a:cubicBezTo>
                  <a:pt x="249338" y="88164"/>
                  <a:pt x="224713" y="70409"/>
                  <a:pt x="203810" y="49503"/>
                </a:cubicBezTo>
                <a:cubicBezTo>
                  <a:pt x="224713" y="44276"/>
                  <a:pt x="244973" y="33823"/>
                  <a:pt x="266520" y="33823"/>
                </a:cubicBezTo>
                <a:cubicBezTo>
                  <a:pt x="391941" y="33823"/>
                  <a:pt x="235165" y="75636"/>
                  <a:pt x="360586" y="33823"/>
                </a:cubicBezTo>
                <a:cubicBezTo>
                  <a:pt x="376264" y="39050"/>
                  <a:pt x="393449" y="41000"/>
                  <a:pt x="407619" y="49503"/>
                </a:cubicBezTo>
                <a:cubicBezTo>
                  <a:pt x="420294" y="57109"/>
                  <a:pt x="425134" y="75672"/>
                  <a:pt x="438975" y="80863"/>
                </a:cubicBezTo>
                <a:cubicBezTo>
                  <a:pt x="468739" y="92026"/>
                  <a:pt x="501686" y="91316"/>
                  <a:pt x="533041" y="96542"/>
                </a:cubicBezTo>
                <a:cubicBezTo>
                  <a:pt x="543493" y="112222"/>
                  <a:pt x="572822" y="126727"/>
                  <a:pt x="564396" y="143582"/>
                </a:cubicBezTo>
                <a:cubicBezTo>
                  <a:pt x="557006" y="158364"/>
                  <a:pt x="523500" y="143246"/>
                  <a:pt x="517363" y="127902"/>
                </a:cubicBezTo>
                <a:cubicBezTo>
                  <a:pt x="509361" y="107893"/>
                  <a:pt x="527815" y="86089"/>
                  <a:pt x="533041" y="65183"/>
                </a:cubicBezTo>
                <a:cubicBezTo>
                  <a:pt x="658462" y="106996"/>
                  <a:pt x="501686" y="65183"/>
                  <a:pt x="627107" y="65183"/>
                </a:cubicBezTo>
                <a:cubicBezTo>
                  <a:pt x="648654" y="65183"/>
                  <a:pt x="668914" y="75636"/>
                  <a:pt x="689817" y="80863"/>
                </a:cubicBezTo>
                <a:cubicBezTo>
                  <a:pt x="695043" y="96543"/>
                  <a:pt x="691145" y="119701"/>
                  <a:pt x="705495" y="127902"/>
                </a:cubicBezTo>
                <a:cubicBezTo>
                  <a:pt x="733094" y="143675"/>
                  <a:pt x="768996" y="134848"/>
                  <a:pt x="799561" y="143582"/>
                </a:cubicBezTo>
                <a:cubicBezTo>
                  <a:pt x="806668" y="145613"/>
                  <a:pt x="810013" y="154035"/>
                  <a:pt x="815239" y="15926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91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hozott</a:t>
            </a:r>
            <a:r>
              <a:rPr lang="en-US" dirty="0" smtClean="0"/>
              <a:t> a </a:t>
            </a:r>
            <a:r>
              <a:rPr lang="en-US" dirty="0" err="1" smtClean="0"/>
              <a:t>mobil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Dashboard_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8215" r="610" b="9894"/>
          <a:stretch/>
        </p:blipFill>
        <p:spPr>
          <a:xfrm>
            <a:off x="78384" y="1630710"/>
            <a:ext cx="5048209" cy="4108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2499" y="1912948"/>
            <a:ext cx="246139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forgalom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növekedés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egy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év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alatt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0096" y="3194302"/>
            <a:ext cx="28690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dirty="0" err="1" smtClean="0">
                <a:solidFill>
                  <a:srgbClr val="FF6600"/>
                </a:solidFill>
              </a:rPr>
              <a:t>növekedés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5470" y="4695179"/>
            <a:ext cx="22349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dirty="0" err="1" smtClean="0">
                <a:solidFill>
                  <a:srgbClr val="FF6600"/>
                </a:solidFill>
              </a:rPr>
              <a:t>mobil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platformok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aránya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már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2862" y="1897268"/>
            <a:ext cx="137963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+30%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1801" y="3550541"/>
            <a:ext cx="28690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-a </a:t>
            </a:r>
            <a:r>
              <a:rPr lang="en-US" dirty="0" err="1" smtClean="0">
                <a:solidFill>
                  <a:srgbClr val="FF6600"/>
                </a:solidFill>
              </a:rPr>
              <a:t>mobil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platformon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realizálódott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0095" y="3507901"/>
            <a:ext cx="10660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</a:rPr>
              <a:t>4</a:t>
            </a:r>
            <a:r>
              <a:rPr lang="en-US" sz="4000" b="1" dirty="0" smtClean="0">
                <a:solidFill>
                  <a:srgbClr val="FF6600"/>
                </a:solidFill>
              </a:rPr>
              <a:t>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1441" y="4679497"/>
            <a:ext cx="120025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12%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30369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tényleg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iért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app?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106" y="1834550"/>
            <a:ext cx="1295028" cy="2054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36" y="1749882"/>
            <a:ext cx="1886021" cy="2295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282" y="2504716"/>
            <a:ext cx="1612516" cy="241877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623296" y="1632724"/>
            <a:ext cx="3855362" cy="980101"/>
            <a:chOff x="4623296" y="1632724"/>
            <a:chExt cx="3855362" cy="980101"/>
          </a:xfrm>
        </p:grpSpPr>
        <p:sp>
          <p:nvSpPr>
            <p:cNvPr id="13" name="Freeform 12"/>
            <p:cNvSpPr/>
            <p:nvPr/>
          </p:nvSpPr>
          <p:spPr>
            <a:xfrm>
              <a:off x="5113346" y="1632724"/>
              <a:ext cx="3365312" cy="980101"/>
            </a:xfrm>
            <a:custGeom>
              <a:avLst/>
              <a:gdLst>
                <a:gd name="connsiteX0" fmla="*/ 0 w 3365312"/>
                <a:gd name="connsiteY0" fmla="*/ 0 h 980099"/>
                <a:gd name="connsiteX1" fmla="*/ 2875263 w 3365312"/>
                <a:gd name="connsiteY1" fmla="*/ 0 h 980099"/>
                <a:gd name="connsiteX2" fmla="*/ 3365312 w 3365312"/>
                <a:gd name="connsiteY2" fmla="*/ 490050 h 980099"/>
                <a:gd name="connsiteX3" fmla="*/ 2875263 w 3365312"/>
                <a:gd name="connsiteY3" fmla="*/ 980099 h 980099"/>
                <a:gd name="connsiteX4" fmla="*/ 0 w 3365312"/>
                <a:gd name="connsiteY4" fmla="*/ 980099 h 980099"/>
                <a:gd name="connsiteX5" fmla="*/ 0 w 3365312"/>
                <a:gd name="connsiteY5" fmla="*/ 0 h 98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312" h="980099">
                  <a:moveTo>
                    <a:pt x="3365312" y="980098"/>
                  </a:moveTo>
                  <a:lnTo>
                    <a:pt x="490049" y="980098"/>
                  </a:lnTo>
                  <a:lnTo>
                    <a:pt x="0" y="490049"/>
                  </a:lnTo>
                  <a:lnTo>
                    <a:pt x="490049" y="1"/>
                  </a:lnTo>
                  <a:lnTo>
                    <a:pt x="3365312" y="1"/>
                  </a:lnTo>
                  <a:lnTo>
                    <a:pt x="3365312" y="980098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222" tIns="72391" rIns="135128" bIns="7239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err="1" smtClean="0"/>
                <a:t>Hogy</a:t>
              </a:r>
              <a:r>
                <a:rPr lang="en-US" sz="1900" kern="1200" dirty="0" smtClean="0"/>
                <a:t> </a:t>
              </a:r>
              <a:r>
                <a:rPr lang="en-US" sz="1900" kern="1200" dirty="0" err="1" smtClean="0"/>
                <a:t>elmondhassuk</a:t>
              </a:r>
              <a:r>
                <a:rPr lang="en-US" sz="1900" kern="1200" dirty="0" smtClean="0"/>
                <a:t>, </a:t>
              </a:r>
              <a:r>
                <a:rPr lang="en-US" sz="1900" kern="1200" dirty="0" err="1" smtClean="0"/>
                <a:t>nekünk</a:t>
              </a:r>
              <a:r>
                <a:rPr lang="en-US" sz="1900" kern="1200" dirty="0" smtClean="0"/>
                <a:t> is van (marketing)</a:t>
              </a:r>
              <a:endParaRPr lang="en-US" sz="1900" kern="1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623296" y="1632725"/>
              <a:ext cx="980099" cy="980099"/>
            </a:xfrm>
            <a:prstGeom prst="ellipse">
              <a:avLst/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5001177" y="1881589"/>
              <a:ext cx="36058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b="1" dirty="0" smtClean="0"/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23296" y="2905391"/>
            <a:ext cx="3855362" cy="980100"/>
            <a:chOff x="4623296" y="2905391"/>
            <a:chExt cx="3855362" cy="980100"/>
          </a:xfrm>
        </p:grpSpPr>
        <p:sp>
          <p:nvSpPr>
            <p:cNvPr id="15" name="Freeform 14"/>
            <p:cNvSpPr/>
            <p:nvPr/>
          </p:nvSpPr>
          <p:spPr>
            <a:xfrm>
              <a:off x="5113346" y="2905391"/>
              <a:ext cx="3365312" cy="980100"/>
            </a:xfrm>
            <a:custGeom>
              <a:avLst/>
              <a:gdLst>
                <a:gd name="connsiteX0" fmla="*/ 0 w 3365312"/>
                <a:gd name="connsiteY0" fmla="*/ 0 h 980099"/>
                <a:gd name="connsiteX1" fmla="*/ 2875263 w 3365312"/>
                <a:gd name="connsiteY1" fmla="*/ 0 h 980099"/>
                <a:gd name="connsiteX2" fmla="*/ 3365312 w 3365312"/>
                <a:gd name="connsiteY2" fmla="*/ 490050 h 980099"/>
                <a:gd name="connsiteX3" fmla="*/ 2875263 w 3365312"/>
                <a:gd name="connsiteY3" fmla="*/ 980099 h 980099"/>
                <a:gd name="connsiteX4" fmla="*/ 0 w 3365312"/>
                <a:gd name="connsiteY4" fmla="*/ 980099 h 980099"/>
                <a:gd name="connsiteX5" fmla="*/ 0 w 3365312"/>
                <a:gd name="connsiteY5" fmla="*/ 0 h 98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312" h="980099">
                  <a:moveTo>
                    <a:pt x="3365312" y="980098"/>
                  </a:moveTo>
                  <a:lnTo>
                    <a:pt x="490049" y="980098"/>
                  </a:lnTo>
                  <a:lnTo>
                    <a:pt x="0" y="490049"/>
                  </a:lnTo>
                  <a:lnTo>
                    <a:pt x="490049" y="1"/>
                  </a:lnTo>
                  <a:lnTo>
                    <a:pt x="3365312" y="1"/>
                  </a:lnTo>
                  <a:lnTo>
                    <a:pt x="3365312" y="980098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222" tIns="72391" rIns="135128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err="1" smtClean="0"/>
                <a:t>Egyes</a:t>
              </a:r>
              <a:r>
                <a:rPr lang="en-US" sz="1900" kern="1200" dirty="0" smtClean="0"/>
                <a:t> user </a:t>
              </a:r>
              <a:r>
                <a:rPr lang="en-US" sz="1900" kern="1200" dirty="0" err="1" smtClean="0"/>
                <a:t>csoportok</a:t>
              </a:r>
              <a:r>
                <a:rPr lang="en-US" sz="1900" kern="1200" dirty="0" smtClean="0"/>
                <a:t> </a:t>
              </a:r>
              <a:r>
                <a:rPr lang="en-US" sz="1900" kern="1200" dirty="0" err="1" smtClean="0"/>
                <a:t>nyomása</a:t>
              </a:r>
              <a:r>
                <a:rPr lang="en-US" sz="1900" kern="1200" dirty="0" smtClean="0"/>
                <a:t> </a:t>
              </a:r>
              <a:r>
                <a:rPr lang="en-US" sz="1900" kern="1200" dirty="0" err="1" smtClean="0"/>
                <a:t>miatt</a:t>
              </a:r>
              <a:endParaRPr lang="en-US" sz="1900" kern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623296" y="2905392"/>
              <a:ext cx="980099" cy="980099"/>
            </a:xfrm>
            <a:prstGeom prst="ellipse">
              <a:avLst/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4981121" y="3194303"/>
              <a:ext cx="36058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b="1" dirty="0"/>
                <a:t>2</a:t>
              </a:r>
              <a:endParaRPr lang="en-US" sz="2800" b="1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23296" y="4178058"/>
            <a:ext cx="3855362" cy="980100"/>
            <a:chOff x="4623296" y="4178058"/>
            <a:chExt cx="3855362" cy="980100"/>
          </a:xfrm>
        </p:grpSpPr>
        <p:sp>
          <p:nvSpPr>
            <p:cNvPr id="17" name="Freeform 16"/>
            <p:cNvSpPr/>
            <p:nvPr/>
          </p:nvSpPr>
          <p:spPr>
            <a:xfrm>
              <a:off x="5113346" y="4178058"/>
              <a:ext cx="3365312" cy="980100"/>
            </a:xfrm>
            <a:custGeom>
              <a:avLst/>
              <a:gdLst>
                <a:gd name="connsiteX0" fmla="*/ 0 w 3365312"/>
                <a:gd name="connsiteY0" fmla="*/ 0 h 980099"/>
                <a:gd name="connsiteX1" fmla="*/ 2875263 w 3365312"/>
                <a:gd name="connsiteY1" fmla="*/ 0 h 980099"/>
                <a:gd name="connsiteX2" fmla="*/ 3365312 w 3365312"/>
                <a:gd name="connsiteY2" fmla="*/ 490050 h 980099"/>
                <a:gd name="connsiteX3" fmla="*/ 2875263 w 3365312"/>
                <a:gd name="connsiteY3" fmla="*/ 980099 h 980099"/>
                <a:gd name="connsiteX4" fmla="*/ 0 w 3365312"/>
                <a:gd name="connsiteY4" fmla="*/ 980099 h 980099"/>
                <a:gd name="connsiteX5" fmla="*/ 0 w 3365312"/>
                <a:gd name="connsiteY5" fmla="*/ 0 h 98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312" h="980099">
                  <a:moveTo>
                    <a:pt x="3365312" y="980098"/>
                  </a:moveTo>
                  <a:lnTo>
                    <a:pt x="490049" y="980098"/>
                  </a:lnTo>
                  <a:lnTo>
                    <a:pt x="0" y="490049"/>
                  </a:lnTo>
                  <a:lnTo>
                    <a:pt x="490049" y="1"/>
                  </a:lnTo>
                  <a:lnTo>
                    <a:pt x="3365312" y="1"/>
                  </a:lnTo>
                  <a:lnTo>
                    <a:pt x="3365312" y="980098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7222" tIns="72391" rIns="135128" bIns="72389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err="1" smtClean="0"/>
                <a:t>Csak</a:t>
              </a:r>
              <a:r>
                <a:rPr lang="en-US" sz="1900" kern="1200" dirty="0" smtClean="0"/>
                <a:t> (marketing)</a:t>
              </a:r>
              <a:endParaRPr lang="en-US" sz="19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623296" y="4178059"/>
              <a:ext cx="980099" cy="980099"/>
            </a:xfrm>
            <a:prstGeom prst="ellipse">
              <a:avLst/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4992423" y="4459976"/>
              <a:ext cx="36058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b="1" dirty="0" smtClean="0"/>
                <a:t>3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6851" y="5582047"/>
            <a:ext cx="78545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err="1" smtClean="0"/>
              <a:t>Pedig</a:t>
            </a:r>
            <a:r>
              <a:rPr lang="en-US" sz="2800" dirty="0" smtClean="0"/>
              <a:t> </a:t>
            </a:r>
            <a:r>
              <a:rPr lang="en-US" sz="2800" dirty="0" err="1" smtClean="0"/>
              <a:t>akár</a:t>
            </a:r>
            <a:r>
              <a:rPr lang="en-US" sz="2800" dirty="0" smtClean="0"/>
              <a:t> </a:t>
            </a:r>
            <a:r>
              <a:rPr lang="en-US" sz="2800" dirty="0" err="1" smtClean="0"/>
              <a:t>egy</a:t>
            </a:r>
            <a:r>
              <a:rPr lang="en-US" sz="2800" dirty="0" smtClean="0"/>
              <a:t> </a:t>
            </a:r>
            <a:r>
              <a:rPr lang="en-US" sz="2800" dirty="0" err="1" smtClean="0"/>
              <a:t>jó</a:t>
            </a:r>
            <a:r>
              <a:rPr lang="en-US" sz="2800" dirty="0" smtClean="0"/>
              <a:t> mobile site is </a:t>
            </a:r>
            <a:r>
              <a:rPr lang="en-US" sz="2800" dirty="0" err="1" smtClean="0"/>
              <a:t>elég</a:t>
            </a:r>
            <a:r>
              <a:rPr lang="en-US" sz="2800" dirty="0" smtClean="0"/>
              <a:t> </a:t>
            </a:r>
            <a:r>
              <a:rPr lang="en-US" sz="2800" dirty="0" err="1" smtClean="0"/>
              <a:t>lehetne</a:t>
            </a:r>
            <a:r>
              <a:rPr lang="en-US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009079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app </a:t>
            </a:r>
            <a:r>
              <a:rPr lang="en-US" dirty="0" err="1" smtClean="0"/>
              <a:t>hatékony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07304891"/>
              </p:ext>
            </p:extLst>
          </p:nvPr>
        </p:nvGraphicFramePr>
        <p:xfrm>
          <a:off x="642785" y="1538119"/>
          <a:ext cx="5832092" cy="416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 rot="1665231">
            <a:off x="5978935" y="2900783"/>
            <a:ext cx="2790623" cy="1489591"/>
            <a:chOff x="5502867" y="2696945"/>
            <a:chExt cx="2790623" cy="1489591"/>
          </a:xfrm>
        </p:grpSpPr>
        <p:sp>
          <p:nvSpPr>
            <p:cNvPr id="9" name="TextBox 8"/>
            <p:cNvSpPr txBox="1"/>
            <p:nvPr/>
          </p:nvSpPr>
          <p:spPr>
            <a:xfrm>
              <a:off x="5502867" y="3418220"/>
              <a:ext cx="279062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 </a:t>
              </a:r>
              <a:r>
                <a:rPr lang="en-US" dirty="0" err="1" smtClean="0">
                  <a:solidFill>
                    <a:srgbClr val="FF0000"/>
                  </a:solidFill>
                </a:rPr>
                <a:t>hirdetésfeladás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aránya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natív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alkalmazáson</a:t>
              </a:r>
              <a:r>
                <a:rPr lang="en-US" dirty="0">
                  <a:solidFill>
                    <a:srgbClr val="FF0000"/>
                  </a:solidFill>
                </a:rPr>
                <a:t>!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2935" y="2853745"/>
              <a:ext cx="1787255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+50%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18539" y="2696945"/>
              <a:ext cx="2743592" cy="1489591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34019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Facebook </a:t>
            </a:r>
            <a:r>
              <a:rPr lang="en-US" dirty="0" err="1" smtClean="0"/>
              <a:t>meghódítása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93" y="4193131"/>
            <a:ext cx="797889" cy="855800"/>
          </a:xfrm>
          <a:prstGeom prst="rect">
            <a:avLst/>
          </a:prstGeom>
        </p:spPr>
      </p:pic>
      <p:pic>
        <p:nvPicPr>
          <p:cNvPr id="7" name="Picture 6" descr="IMG_0727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56" y="1034874"/>
            <a:ext cx="3087635" cy="46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613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738" y="1458231"/>
            <a:ext cx="6839004" cy="431755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Jófogás</a:t>
            </a:r>
            <a:r>
              <a:rPr lang="en-US" dirty="0" smtClean="0"/>
              <a:t> app a Facebook-on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330" y="2320625"/>
            <a:ext cx="8512974" cy="804581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lIns="72000" tIns="93600" rIns="72000" bIns="93600" rtlCol="0">
            <a:spAutoFit/>
          </a:bodyPr>
          <a:lstStyle/>
          <a:p>
            <a:pPr algn="ctr"/>
            <a:r>
              <a:rPr lang="en-US" sz="2000" dirty="0" err="1" smtClean="0"/>
              <a:t>Becsléseink</a:t>
            </a:r>
            <a:r>
              <a:rPr lang="en-US" sz="2000" dirty="0" smtClean="0"/>
              <a:t> </a:t>
            </a:r>
            <a:r>
              <a:rPr lang="en-US" sz="2000" dirty="0" err="1" smtClean="0"/>
              <a:t>alapján</a:t>
            </a:r>
            <a:r>
              <a:rPr lang="en-US" sz="2000" dirty="0" smtClean="0"/>
              <a:t> 1500+ </a:t>
            </a:r>
            <a:r>
              <a:rPr lang="en-US" sz="2000" dirty="0" err="1" smtClean="0"/>
              <a:t>adok-veszek</a:t>
            </a:r>
            <a:r>
              <a:rPr lang="en-US" sz="2000" dirty="0" smtClean="0"/>
              <a:t> </a:t>
            </a:r>
            <a:r>
              <a:rPr lang="en-US" sz="2000" dirty="0" err="1" smtClean="0"/>
              <a:t>csoport</a:t>
            </a:r>
            <a:r>
              <a:rPr lang="en-US" sz="2000" dirty="0" smtClean="0"/>
              <a:t> van a Facebook-on, kb. 700e </a:t>
            </a:r>
            <a:r>
              <a:rPr lang="en-US" sz="2000" dirty="0" err="1" smtClean="0"/>
              <a:t>egyedi</a:t>
            </a:r>
            <a:r>
              <a:rPr lang="en-US" sz="2000" dirty="0" smtClean="0"/>
              <a:t> </a:t>
            </a:r>
            <a:r>
              <a:rPr lang="en-US" sz="2000" dirty="0" err="1" smtClean="0"/>
              <a:t>felhasználóval</a:t>
            </a:r>
            <a:r>
              <a:rPr lang="en-US" sz="2000" dirty="0" smtClean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249" y="4417334"/>
            <a:ext cx="8512974" cy="804581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lIns="72000" tIns="93600" rIns="72000" bIns="93600" rtlCol="0">
            <a:spAutoFit/>
          </a:bodyPr>
          <a:lstStyle/>
          <a:p>
            <a:pPr algn="ctr"/>
            <a:r>
              <a:rPr lang="en-US" sz="2000" dirty="0" smtClean="0"/>
              <a:t>A Facebook</a:t>
            </a:r>
            <a:r>
              <a:rPr lang="en-US" sz="2000" dirty="0"/>
              <a:t>-on </a:t>
            </a:r>
            <a:r>
              <a:rPr lang="en-US" sz="2000" dirty="0" err="1"/>
              <a:t>keresztül</a:t>
            </a:r>
            <a:r>
              <a:rPr lang="en-US" sz="2000" dirty="0"/>
              <a:t> </a:t>
            </a:r>
            <a:r>
              <a:rPr lang="en-US" sz="2000" dirty="0" err="1"/>
              <a:t>történő</a:t>
            </a:r>
            <a:r>
              <a:rPr lang="en-US" sz="2000" dirty="0"/>
              <a:t> c2c </a:t>
            </a:r>
            <a:r>
              <a:rPr lang="en-US" sz="2000" dirty="0" err="1"/>
              <a:t>kereskedelem</a:t>
            </a:r>
            <a:r>
              <a:rPr lang="en-US" sz="2000" dirty="0"/>
              <a:t> </a:t>
            </a:r>
            <a:r>
              <a:rPr lang="en-US" sz="2000" dirty="0" err="1"/>
              <a:t>folyamatosan</a:t>
            </a:r>
            <a:r>
              <a:rPr lang="en-US" sz="2000" dirty="0"/>
              <a:t> </a:t>
            </a:r>
            <a:r>
              <a:rPr lang="en-US" sz="2000" dirty="0" err="1"/>
              <a:t>nő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r>
              <a:rPr lang="en-US" sz="2000" dirty="0" smtClean="0"/>
              <a:t>– </a:t>
            </a:r>
            <a:r>
              <a:rPr lang="en-US" sz="2000" dirty="0"/>
              <a:t>a </a:t>
            </a:r>
            <a:r>
              <a:rPr lang="en-US" sz="2000" dirty="0" err="1"/>
              <a:t>kulcs</a:t>
            </a:r>
            <a:r>
              <a:rPr lang="en-US" sz="2000" dirty="0"/>
              <a:t> a </a:t>
            </a:r>
            <a:r>
              <a:rPr lang="en-US" sz="2000" b="1" dirty="0" smtClean="0">
                <a:solidFill>
                  <a:srgbClr val="FF6600"/>
                </a:solidFill>
              </a:rPr>
              <a:t>BIZALOM</a:t>
            </a:r>
            <a:r>
              <a:rPr lang="en-US" sz="2000" b="1" dirty="0"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56472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Jófogás</a:t>
            </a:r>
            <a:r>
              <a:rPr lang="en-US" dirty="0" smtClean="0"/>
              <a:t> app a Facebook-on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0277"/>
          <a:stretch/>
        </p:blipFill>
        <p:spPr>
          <a:xfrm>
            <a:off x="3419982" y="2220351"/>
            <a:ext cx="5124345" cy="3245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376" y="1422473"/>
            <a:ext cx="82351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augusztus</a:t>
            </a:r>
            <a:r>
              <a:rPr lang="en-US" dirty="0" smtClean="0"/>
              <a:t> </a:t>
            </a:r>
            <a:r>
              <a:rPr lang="en-US" dirty="0" err="1" smtClean="0"/>
              <a:t>közepi</a:t>
            </a:r>
            <a:r>
              <a:rPr lang="en-US" dirty="0" smtClean="0"/>
              <a:t> </a:t>
            </a:r>
            <a:r>
              <a:rPr lang="en-US" dirty="0" err="1" smtClean="0"/>
              <a:t>indítás</a:t>
            </a:r>
            <a:r>
              <a:rPr lang="en-US" dirty="0" smtClean="0"/>
              <a:t> </a:t>
            </a:r>
            <a:r>
              <a:rPr lang="en-US" dirty="0" err="1" smtClean="0"/>
              <a:t>óta</a:t>
            </a:r>
            <a:r>
              <a:rPr lang="en-US" dirty="0" smtClean="0"/>
              <a:t> – marketing </a:t>
            </a:r>
            <a:r>
              <a:rPr lang="en-US" dirty="0" err="1" smtClean="0"/>
              <a:t>támogatás</a:t>
            </a:r>
            <a:r>
              <a:rPr lang="en-US" dirty="0" smtClean="0"/>
              <a:t> </a:t>
            </a:r>
            <a:r>
              <a:rPr lang="en-US" dirty="0" err="1" smtClean="0"/>
              <a:t>nélkül</a:t>
            </a:r>
            <a:r>
              <a:rPr lang="en-US" dirty="0" smtClean="0"/>
              <a:t> – 100.000+ </a:t>
            </a:r>
            <a:r>
              <a:rPr lang="en-US" dirty="0" err="1" smtClean="0"/>
              <a:t>hirdetést</a:t>
            </a:r>
            <a:r>
              <a:rPr lang="en-US" dirty="0" smtClean="0"/>
              <a:t> </a:t>
            </a:r>
            <a:r>
              <a:rPr lang="en-US" dirty="0" err="1" smtClean="0"/>
              <a:t>szinkronizált</a:t>
            </a:r>
            <a:r>
              <a:rPr lang="en-US" dirty="0" smtClean="0"/>
              <a:t> 15.000 user. </a:t>
            </a:r>
            <a:r>
              <a:rPr lang="en-US" dirty="0" err="1" smtClean="0"/>
              <a:t>Az</a:t>
            </a:r>
            <a:r>
              <a:rPr lang="en-US" dirty="0" smtClean="0"/>
              <a:t> app </a:t>
            </a:r>
            <a:r>
              <a:rPr lang="en-US" dirty="0" err="1" smtClean="0"/>
              <a:t>felhasználóinak</a:t>
            </a:r>
            <a:r>
              <a:rPr lang="en-US" dirty="0" smtClean="0"/>
              <a:t> </a:t>
            </a:r>
            <a:r>
              <a:rPr lang="en-US" dirty="0" err="1" smtClean="0"/>
              <a:t>száma</a:t>
            </a:r>
            <a:r>
              <a:rPr lang="en-US" dirty="0" smtClean="0"/>
              <a:t> 25.000.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25422" y="2477426"/>
            <a:ext cx="2931724" cy="1050553"/>
          </a:xfrm>
          <a:prstGeom prst="wedgeRoundRectCallout">
            <a:avLst>
              <a:gd name="adj1" fmla="val 70611"/>
              <a:gd name="adj2" fmla="val 23130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 </a:t>
            </a:r>
            <a:r>
              <a:rPr lang="en-US" sz="1600" dirty="0" err="1" smtClean="0"/>
              <a:t>felhasználó</a:t>
            </a:r>
            <a:r>
              <a:rPr lang="en-US" sz="1600" dirty="0" smtClean="0"/>
              <a:t> a </a:t>
            </a:r>
            <a:r>
              <a:rPr lang="en-US" sz="1600" dirty="0" err="1" smtClean="0"/>
              <a:t>Fb</a:t>
            </a:r>
            <a:r>
              <a:rPr lang="en-US" sz="1600" dirty="0" smtClean="0"/>
              <a:t>-on </a:t>
            </a:r>
            <a:r>
              <a:rPr lang="en-US" sz="1600" dirty="0" err="1" smtClean="0"/>
              <a:t>keres</a:t>
            </a:r>
            <a:r>
              <a:rPr lang="en-US" sz="1600" dirty="0" smtClean="0"/>
              <a:t>, de a </a:t>
            </a:r>
            <a:r>
              <a:rPr lang="en-US" sz="1600" dirty="0" err="1" smtClean="0"/>
              <a:t>hirdetés</a:t>
            </a:r>
            <a:r>
              <a:rPr lang="en-US" sz="1600" dirty="0" smtClean="0"/>
              <a:t> </a:t>
            </a:r>
            <a:r>
              <a:rPr lang="en-US" sz="1600" dirty="0" err="1" smtClean="0"/>
              <a:t>már</a:t>
            </a:r>
            <a:r>
              <a:rPr lang="en-US" sz="1600" dirty="0" smtClean="0"/>
              <a:t> </a:t>
            </a:r>
            <a:r>
              <a:rPr lang="en-US" sz="1600" dirty="0" err="1" smtClean="0"/>
              <a:t>átirányít</a:t>
            </a:r>
            <a:r>
              <a:rPr lang="en-US" sz="1600" dirty="0" smtClean="0"/>
              <a:t> a </a:t>
            </a:r>
            <a:r>
              <a:rPr lang="en-US" sz="1600" dirty="0" err="1" smtClean="0"/>
              <a:t>jófogás.hu-ra</a:t>
            </a:r>
            <a:r>
              <a:rPr lang="en-US" sz="1600" dirty="0" smtClean="0"/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21045" y="3821499"/>
            <a:ext cx="2931724" cy="1086312"/>
          </a:xfrm>
          <a:prstGeom prst="wedgeRoundRectCallout">
            <a:avLst>
              <a:gd name="adj1" fmla="val 70611"/>
              <a:gd name="adj2" fmla="val 23130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 BIZALOM a </a:t>
            </a:r>
            <a:r>
              <a:rPr lang="en-US" sz="1600" dirty="0" err="1" smtClean="0"/>
              <a:t>kulcs</a:t>
            </a:r>
            <a:r>
              <a:rPr lang="en-US" sz="1600" dirty="0" smtClean="0"/>
              <a:t> - a </a:t>
            </a:r>
            <a:r>
              <a:rPr lang="en-US" sz="1600" dirty="0" err="1" smtClean="0"/>
              <a:t>kattintások</a:t>
            </a:r>
            <a:r>
              <a:rPr lang="en-US" sz="1600" dirty="0" smtClean="0"/>
              <a:t> 60%-a </a:t>
            </a:r>
            <a:r>
              <a:rPr lang="en-US" sz="1600" dirty="0" err="1" smtClean="0"/>
              <a:t>ingatlanhirdetésre</a:t>
            </a:r>
            <a:r>
              <a:rPr lang="en-US" sz="1600" dirty="0" smtClean="0"/>
              <a:t> </a:t>
            </a:r>
            <a:r>
              <a:rPr lang="en-US" sz="1600" dirty="0" err="1" smtClean="0"/>
              <a:t>mutat</a:t>
            </a:r>
            <a:r>
              <a:rPr lang="en-US" sz="1600" dirty="0" smtClean="0"/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23214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sozso-4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30" y="752636"/>
            <a:ext cx="2765987" cy="477257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40787" y="2076968"/>
            <a:ext cx="4057200" cy="911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3850" indent="-32385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8AA9B"/>
              </a:buClr>
              <a:buSzPct val="110000"/>
              <a:buFont typeface="Wingdings" charset="2"/>
              <a:buChar char="§"/>
              <a:defRPr sz="2800" b="0" i="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400" indent="-268288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C8AA9B"/>
              </a:buClr>
              <a:buFont typeface="Wingdings" charset="2"/>
              <a:buChar char="§"/>
              <a:tabLst/>
              <a:defRPr sz="2800" b="0" i="0" kern="1200">
                <a:solidFill>
                  <a:srgbClr val="00549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4000" indent="0" algn="l" defTabSz="4572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FontTx/>
              <a:buNone/>
              <a:tabLst/>
              <a:defRPr sz="2400" b="0" i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0400" indent="-269875" algn="l" defTabSz="4572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8AA9B"/>
              </a:buClr>
              <a:buFont typeface="Wingdings" pitchFamily="2" charset="2"/>
              <a:buChar char="§"/>
              <a:tabLst/>
              <a:defRPr sz="2400" b="0" i="0" kern="1200" baseline="0">
                <a:solidFill>
                  <a:srgbClr val="005491"/>
                </a:solidFill>
                <a:latin typeface="+mn-lt"/>
                <a:ea typeface="+mn-ea"/>
                <a:cs typeface="SmgFlama Book" pitchFamily="50" charset="0"/>
              </a:defRPr>
            </a:lvl4pPr>
            <a:lvl5pPr marL="864000" indent="0" algn="l" defTabSz="4572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None/>
              <a:defRPr sz="2000" kern="1200">
                <a:solidFill>
                  <a:srgbClr val="00549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err="1" smtClean="0"/>
              <a:t>Kovács</a:t>
            </a:r>
            <a:r>
              <a:rPr lang="en-GB" sz="1800" dirty="0" smtClean="0"/>
              <a:t> </a:t>
            </a:r>
            <a:r>
              <a:rPr lang="en-GB" sz="1800" dirty="0" err="1" smtClean="0"/>
              <a:t>Márton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383246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">
  <a:themeElements>
    <a:clrScheme name="Schibsted">
      <a:dk1>
        <a:sysClr val="windowText" lastClr="000000"/>
      </a:dk1>
      <a:lt1>
        <a:srgbClr val="FFFFFF"/>
      </a:lt1>
      <a:dk2>
        <a:srgbClr val="05283C"/>
      </a:dk2>
      <a:lt2>
        <a:srgbClr val="C8AA9B"/>
      </a:lt2>
      <a:accent1>
        <a:srgbClr val="05283C"/>
      </a:accent1>
      <a:accent2>
        <a:srgbClr val="005491"/>
      </a:accent2>
      <a:accent3>
        <a:srgbClr val="7799B7"/>
      </a:accent3>
      <a:accent4>
        <a:srgbClr val="C8D7EA"/>
      </a:accent4>
      <a:accent5>
        <a:srgbClr val="C8AA9B"/>
      </a:accent5>
      <a:accent6>
        <a:srgbClr val="E9DDD7"/>
      </a:accent6>
      <a:hlink>
        <a:srgbClr val="E31937"/>
      </a:hlink>
      <a:folHlink>
        <a:srgbClr val="EB551E"/>
      </a:folHlink>
    </a:clrScheme>
    <a:fontScheme name="Schibs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052A7"/>
            </a:gs>
            <a:gs pos="100000">
              <a:srgbClr val="A0B7ED"/>
            </a:gs>
          </a:gsLst>
        </a:gradFill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>
          <a:outerShdw blurRad="40005" dist="20320" dir="5400000" algn="t" rotWithShape="0">
            <a:prstClr val="black">
              <a:alpha val="38000"/>
            </a:prst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Blank">
  <a:themeElements>
    <a:clrScheme name="Schibsted">
      <a:dk1>
        <a:sysClr val="windowText" lastClr="000000"/>
      </a:dk1>
      <a:lt1>
        <a:srgbClr val="FFFFFF"/>
      </a:lt1>
      <a:dk2>
        <a:srgbClr val="05283C"/>
      </a:dk2>
      <a:lt2>
        <a:srgbClr val="C8AA9B"/>
      </a:lt2>
      <a:accent1>
        <a:srgbClr val="05283C"/>
      </a:accent1>
      <a:accent2>
        <a:srgbClr val="005491"/>
      </a:accent2>
      <a:accent3>
        <a:srgbClr val="7799B7"/>
      </a:accent3>
      <a:accent4>
        <a:srgbClr val="C8D7EA"/>
      </a:accent4>
      <a:accent5>
        <a:srgbClr val="C8AA9B"/>
      </a:accent5>
      <a:accent6>
        <a:srgbClr val="E9DDD7"/>
      </a:accent6>
      <a:hlink>
        <a:srgbClr val="E31937"/>
      </a:hlink>
      <a:folHlink>
        <a:srgbClr val="EB551E"/>
      </a:folHlink>
    </a:clrScheme>
    <a:fontScheme name="Schibs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052A7"/>
            </a:gs>
            <a:gs pos="100000">
              <a:srgbClr val="A0B7ED"/>
            </a:gs>
          </a:gsLst>
        </a:gradFill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>
          <a:outerShdw blurRad="40005" dist="20320" dir="5400000" algn="t" rotWithShape="0">
            <a:prstClr val="black">
              <a:alpha val="38000"/>
            </a:prst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ibs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chibsted">
    <a:dk1>
      <a:sysClr val="windowText" lastClr="000000"/>
    </a:dk1>
    <a:lt1>
      <a:srgbClr val="FFFFFF"/>
    </a:lt1>
    <a:dk2>
      <a:srgbClr val="05283C"/>
    </a:dk2>
    <a:lt2>
      <a:srgbClr val="C8AA9B"/>
    </a:lt2>
    <a:accent1>
      <a:srgbClr val="05283C"/>
    </a:accent1>
    <a:accent2>
      <a:srgbClr val="005491"/>
    </a:accent2>
    <a:accent3>
      <a:srgbClr val="7799B7"/>
    </a:accent3>
    <a:accent4>
      <a:srgbClr val="C8D7EA"/>
    </a:accent4>
    <a:accent5>
      <a:srgbClr val="C8AA9B"/>
    </a:accent5>
    <a:accent6>
      <a:srgbClr val="E9DDD7"/>
    </a:accent6>
    <a:hlink>
      <a:srgbClr val="E31937"/>
    </a:hlink>
    <a:folHlink>
      <a:srgbClr val="EB551E"/>
    </a:folHlink>
  </a:clrScheme>
  <a:fontScheme name="Schibste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ppt_template.potx</Template>
  <TotalTime>19777</TotalTime>
  <Words>268</Words>
  <Application>Microsoft Macintosh PowerPoint</Application>
  <PresentationFormat>On-screen Show (4:3)</PresentationFormat>
  <Paragraphs>44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ppt_template</vt:lpstr>
      <vt:lpstr>1_Blank</vt:lpstr>
      <vt:lpstr>Adatokkal a vásárlók és az eladók nyomában (Mindenhol vár egy jófogás) </vt:lpstr>
      <vt:lpstr>Jófogás platformok</vt:lpstr>
      <vt:lpstr>Mit hozott a mobil?</vt:lpstr>
      <vt:lpstr>De tényleg, miért kell az app?</vt:lpstr>
      <vt:lpstr>Mert az app hatékony!</vt:lpstr>
      <vt:lpstr>A Facebook meghódítása</vt:lpstr>
      <vt:lpstr>Jófogás app a Facebook-on</vt:lpstr>
      <vt:lpstr>Jófogás app a Facebook-on</vt:lpstr>
      <vt:lpstr>PowerPoint Presentation</vt:lpstr>
    </vt:vector>
  </TitlesOfParts>
  <Company>Schibsted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hildet</dc:creator>
  <cp:lastModifiedBy>Marton Kovacs</cp:lastModifiedBy>
  <cp:revision>422</cp:revision>
  <cp:lastPrinted>2013-01-07T09:14:40Z</cp:lastPrinted>
  <dcterms:created xsi:type="dcterms:W3CDTF">2011-11-02T12:30:20Z</dcterms:created>
  <dcterms:modified xsi:type="dcterms:W3CDTF">2013-11-13T07:31:57Z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www.skabelondsign.se</vt:lpwstr>
  </property>
</Properties>
</file>