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57" r:id="rId3"/>
    <p:sldId id="258" r:id="rId4"/>
    <p:sldId id="260" r:id="rId5"/>
    <p:sldId id="261" r:id="rId6"/>
    <p:sldId id="262" r:id="rId7"/>
    <p:sldId id="269" r:id="rId8"/>
    <p:sldId id="263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61389" autoAdjust="0"/>
  </p:normalViewPr>
  <p:slideViewPr>
    <p:cSldViewPr snapToGrid="0">
      <p:cViewPr varScale="1">
        <p:scale>
          <a:sx n="89" d="100"/>
          <a:sy n="89" d="100"/>
        </p:scale>
        <p:origin x="60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11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FE0D6-3288-44B8-B64F-85E923EC043F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586B-842F-4D6B-8406-1923483C21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11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717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Iszonyatosan kompetitív</a:t>
            </a:r>
          </a:p>
          <a:p>
            <a:r>
              <a:rPr lang="hu-HU" dirty="0" smtClean="0"/>
              <a:t>Nagyon</a:t>
            </a:r>
            <a:r>
              <a:rPr lang="hu-HU" baseline="0" dirty="0" smtClean="0"/>
              <a:t> jók</a:t>
            </a:r>
          </a:p>
          <a:p>
            <a:r>
              <a:rPr lang="hu-HU" baseline="0" dirty="0" smtClean="0"/>
              <a:t>Segítik egymást – ott is a barátok felé hajlik a kéz</a:t>
            </a:r>
          </a:p>
          <a:p>
            <a:r>
              <a:rPr lang="hu-HU" baseline="0" dirty="0" smtClean="0"/>
              <a:t>Mixerek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66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33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11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36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2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527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Nincs szent </a:t>
            </a:r>
            <a:r>
              <a:rPr lang="hu-HU" dirty="0" err="1" smtClean="0"/>
              <a:t>grál</a:t>
            </a:r>
            <a:endParaRPr lang="hu-HU" dirty="0" smtClean="0"/>
          </a:p>
          <a:p>
            <a:r>
              <a:rPr lang="hu-HU" dirty="0" smtClean="0"/>
              <a:t>Ha valaki azt mondja hülyeséget</a:t>
            </a:r>
            <a:r>
              <a:rPr lang="hu-HU" baseline="0" dirty="0" smtClean="0"/>
              <a:t> beszélek </a:t>
            </a:r>
            <a:r>
              <a:rPr lang="hu-HU" baseline="0" dirty="0" err="1" smtClean="0"/>
              <a:t>feel</a:t>
            </a:r>
            <a:r>
              <a:rPr lang="hu-HU" baseline="0" dirty="0" smtClean="0"/>
              <a:t> free. Ez egy megközelítés</a:t>
            </a:r>
            <a:endParaRPr lang="hu-HU" dirty="0" smtClean="0"/>
          </a:p>
          <a:p>
            <a:r>
              <a:rPr lang="hu-HU" dirty="0" smtClean="0"/>
              <a:t>Ami</a:t>
            </a:r>
            <a:r>
              <a:rPr lang="hu-HU" baseline="0" dirty="0" smtClean="0"/>
              <a:t> neki működött neked nem biztos</a:t>
            </a:r>
          </a:p>
          <a:p>
            <a:r>
              <a:rPr lang="hu-HU" baseline="0" dirty="0" smtClean="0"/>
              <a:t>A VC tanácsok gyakran ellentmondanak, </a:t>
            </a:r>
            <a:r>
              <a:rPr lang="hu-HU" baseline="0" dirty="0" err="1" smtClean="0"/>
              <a:t>neke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dkell</a:t>
            </a:r>
            <a:r>
              <a:rPr lang="hu-HU" baseline="0" dirty="0" smtClean="0"/>
              <a:t> kitalálnod melyik lesz </a:t>
            </a:r>
            <a:r>
              <a:rPr lang="hu-HU" baseline="0" dirty="0" err="1" smtClean="0"/>
              <a:t>neeked</a:t>
            </a:r>
            <a:r>
              <a:rPr lang="hu-HU" baseline="0" dirty="0" smtClean="0"/>
              <a:t> jó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5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Legfontosabb</a:t>
            </a:r>
          </a:p>
          <a:p>
            <a:r>
              <a:rPr lang="hu-HU" dirty="0" smtClean="0"/>
              <a:t>Ezt a kérdést kell feltenned. Az hogy olcsóbb nem fog működni</a:t>
            </a:r>
          </a:p>
          <a:p>
            <a:r>
              <a:rPr lang="hu-HU" dirty="0" smtClean="0"/>
              <a:t>Nagyon egyértelműnek kell lenni. Nagyon nagyon</a:t>
            </a:r>
          </a:p>
          <a:p>
            <a:r>
              <a:rPr lang="hu-HU" dirty="0" err="1" smtClean="0"/>
              <a:t>Tutorialt</a:t>
            </a:r>
            <a:r>
              <a:rPr lang="hu-HU" dirty="0" smtClean="0"/>
              <a:t> el kell rejteni. Legtöbbször</a:t>
            </a:r>
            <a:r>
              <a:rPr lang="hu-HU" baseline="0" dirty="0" smtClean="0"/>
              <a:t> kell, de nem kezdheted azzal</a:t>
            </a:r>
          </a:p>
          <a:p>
            <a:r>
              <a:rPr lang="hu-HU" baseline="0" dirty="0" smtClean="0"/>
              <a:t>A figyelem lecsökkent, rövid idő alatt kell meggyőznöd a </a:t>
            </a:r>
            <a:r>
              <a:rPr lang="hu-HU" baseline="0" dirty="0" err="1" smtClean="0"/>
              <a:t>usert</a:t>
            </a:r>
            <a:r>
              <a:rPr lang="hu-HU" baseline="0" dirty="0" smtClean="0"/>
              <a:t>, hogy ez jobb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94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Kérdezz meg mindenkit akit el tudsz érni.</a:t>
            </a:r>
          </a:p>
          <a:p>
            <a:r>
              <a:rPr lang="hu-HU" dirty="0" smtClean="0"/>
              <a:t>Iterálj</a:t>
            </a:r>
            <a:r>
              <a:rPr lang="hu-HU" baseline="0" dirty="0" smtClean="0"/>
              <a:t> újra, sokat és gyorsan</a:t>
            </a:r>
          </a:p>
          <a:p>
            <a:r>
              <a:rPr lang="hu-HU" baseline="0" dirty="0" smtClean="0"/>
              <a:t>Ha valami nem jó </a:t>
            </a:r>
            <a:r>
              <a:rPr lang="hu-HU" baseline="0" dirty="0" err="1" smtClean="0"/>
              <a:t>pivot</a:t>
            </a:r>
            <a:r>
              <a:rPr lang="hu-HU" baseline="0" dirty="0" smtClean="0"/>
              <a:t> azonnal</a:t>
            </a:r>
          </a:p>
          <a:p>
            <a:r>
              <a:rPr lang="hu-HU" baseline="0" dirty="0" smtClean="0"/>
              <a:t>Tanulj gyorsan, effektíven, senki nem fogja helyetted megcsinálni</a:t>
            </a:r>
          </a:p>
          <a:p>
            <a:r>
              <a:rPr lang="hu-HU" baseline="0" dirty="0" smtClean="0"/>
              <a:t>Most gondolod, hogy nehéz dolgod van? Minden fázis csak nehezebb lesz</a:t>
            </a:r>
          </a:p>
          <a:p>
            <a:endParaRPr lang="hu-HU" baseline="0" dirty="0" smtClean="0"/>
          </a:p>
          <a:p>
            <a:r>
              <a:rPr lang="hu-HU" baseline="0" dirty="0" smtClean="0"/>
              <a:t>Csak </a:t>
            </a:r>
            <a:r>
              <a:rPr lang="hu-HU" baseline="0" dirty="0" err="1" smtClean="0"/>
              <a:t>make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traction</a:t>
            </a:r>
            <a:r>
              <a:rPr lang="hu-HU" baseline="0" dirty="0" smtClean="0"/>
              <a:t> = </a:t>
            </a:r>
            <a:r>
              <a:rPr lang="hu-HU" baseline="0" dirty="0" err="1" smtClean="0"/>
              <a:t>progress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53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Kevesebb nagyobb tudású ember</a:t>
            </a:r>
          </a:p>
          <a:p>
            <a:r>
              <a:rPr lang="hu-HU" dirty="0" smtClean="0"/>
              <a:t>Válassz</a:t>
            </a:r>
            <a:r>
              <a:rPr lang="hu-HU" baseline="0" dirty="0" smtClean="0"/>
              <a:t> gondosan, jól kell hogy a barátod legyen mert sok mindenen mentek majd keresztül de az is kell, hogy jó szakember legyen</a:t>
            </a:r>
            <a:endParaRPr lang="hu-HU" dirty="0" smtClean="0"/>
          </a:p>
          <a:p>
            <a:r>
              <a:rPr lang="hu-HU" baseline="0" dirty="0" smtClean="0"/>
              <a:t>Higgy bennük, hogy el tudják látni amit kell</a:t>
            </a:r>
          </a:p>
          <a:p>
            <a:r>
              <a:rPr lang="hu-HU" baseline="0" dirty="0" smtClean="0"/>
              <a:t>A nap végén csak az számít, hozzák-e az eredményeket időre</a:t>
            </a:r>
          </a:p>
          <a:p>
            <a:r>
              <a:rPr lang="hu-HU" baseline="0" dirty="0" smtClean="0"/>
              <a:t>Ha nem azonnal válts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586B-842F-4D6B-8406-1923483C214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91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52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53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95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01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64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71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45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91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0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50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05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691F-42E8-4DF8-8144-449F4A9E7B51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261E-73F8-476A-8690-2660D81963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35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1003837"/>
          </a:xfrm>
        </p:spPr>
        <p:txBody>
          <a:bodyPr/>
          <a:lstStyle/>
          <a:p>
            <a:r>
              <a:rPr lang="hu-HU" dirty="0" smtClean="0"/>
              <a:t>Külpiaci kihívások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Józsa Szabolcs</a:t>
            </a: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4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418" y="1556930"/>
            <a:ext cx="5025839" cy="1003837"/>
          </a:xfrm>
        </p:spPr>
        <p:txBody>
          <a:bodyPr>
            <a:normAutofit/>
          </a:bodyPr>
          <a:lstStyle/>
          <a:p>
            <a:r>
              <a:rPr lang="hu-HU" sz="5400" dirty="0" smtClean="0"/>
              <a:t>Menj külföldre!</a:t>
            </a:r>
            <a:endParaRPr lang="hu-H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078" y="2655385"/>
            <a:ext cx="5106520" cy="2391113"/>
          </a:xfrm>
        </p:spPr>
        <p:txBody>
          <a:bodyPr>
            <a:normAutofit/>
          </a:bodyPr>
          <a:lstStyle/>
          <a:p>
            <a:r>
              <a:rPr lang="hu-HU" dirty="0" smtClean="0"/>
              <a:t>f6s.com</a:t>
            </a: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startitup.co/assets/f6s-0c17028d3a3a683237d8c93d8fe826f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38" y="327944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418" y="1556930"/>
            <a:ext cx="5025839" cy="1003837"/>
          </a:xfrm>
        </p:spPr>
        <p:txBody>
          <a:bodyPr/>
          <a:lstStyle/>
          <a:p>
            <a:r>
              <a:rPr lang="hu-HU" dirty="0" smtClean="0"/>
              <a:t>THX!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078" y="2655385"/>
            <a:ext cx="5106520" cy="2391113"/>
          </a:xfrm>
        </p:spPr>
        <p:txBody>
          <a:bodyPr>
            <a:normAutofit/>
          </a:bodyPr>
          <a:lstStyle/>
          <a:p>
            <a:r>
              <a:rPr lang="hu-HU" dirty="0" smtClean="0"/>
              <a:t>szab@</a:t>
            </a:r>
            <a:r>
              <a:rPr lang="hu-HU" dirty="0" err="1" smtClean="0"/>
              <a:t>nemesys.hu</a:t>
            </a:r>
            <a:endParaRPr lang="hu-HU" dirty="0" smtClean="0"/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09" y="3233257"/>
            <a:ext cx="2180257" cy="123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822" y="1688951"/>
            <a:ext cx="5956064" cy="87181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Józsa Szabolcs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9048" y="2560767"/>
            <a:ext cx="5106520" cy="2391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 smtClean="0"/>
              <a:t>1977</a:t>
            </a:r>
          </a:p>
          <a:p>
            <a:pPr algn="l"/>
            <a:r>
              <a:rPr lang="hu-HU" dirty="0" smtClean="0"/>
              <a:t>KJF – Angol nyelv / Kommunikáció</a:t>
            </a:r>
          </a:p>
          <a:p>
            <a:pPr algn="l"/>
            <a:r>
              <a:rPr lang="hu-HU" dirty="0" smtClean="0"/>
              <a:t>Budapest Business Journal</a:t>
            </a:r>
          </a:p>
          <a:p>
            <a:pPr algn="l"/>
            <a:r>
              <a:rPr lang="hu-HU" dirty="0" smtClean="0"/>
              <a:t>Kuvait - </a:t>
            </a:r>
            <a:r>
              <a:rPr lang="hu-HU" dirty="0" err="1" smtClean="0"/>
              <a:t>Iraq</a:t>
            </a:r>
            <a:endParaRPr lang="hu-HU" dirty="0" smtClean="0"/>
          </a:p>
          <a:p>
            <a:pPr algn="l"/>
            <a:r>
              <a:rPr lang="hu-HU" dirty="0" smtClean="0"/>
              <a:t>CIT / </a:t>
            </a:r>
            <a:r>
              <a:rPr lang="hu-HU" dirty="0" err="1" smtClean="0"/>
              <a:t>Nemesys</a:t>
            </a:r>
            <a:r>
              <a:rPr lang="hu-HU" dirty="0" smtClean="0"/>
              <a:t> </a:t>
            </a:r>
            <a:r>
              <a:rPr lang="hu-HU" dirty="0"/>
              <a:t>Games</a:t>
            </a:r>
          </a:p>
          <a:p>
            <a:pPr algn="l"/>
            <a:r>
              <a:rPr lang="hu-HU" dirty="0" err="1" smtClean="0"/>
              <a:t>Umonit</a:t>
            </a:r>
            <a:r>
              <a:rPr lang="hu-HU" dirty="0" smtClean="0"/>
              <a:t> / GDM</a:t>
            </a:r>
            <a:endParaRPr lang="hu-HU" dirty="0"/>
          </a:p>
          <a:p>
            <a:pPr algn="l"/>
            <a:endParaRPr lang="hu-HU" dirty="0"/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2" y="988360"/>
            <a:ext cx="3207421" cy="48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5" y="857250"/>
            <a:ext cx="32918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176" y="1484555"/>
            <a:ext cx="5410425" cy="1076212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err="1" smtClean="0"/>
              <a:t>Nemesys</a:t>
            </a:r>
            <a:r>
              <a:rPr lang="hu-HU" dirty="0" smtClean="0"/>
              <a:t> + </a:t>
            </a:r>
            <a:r>
              <a:rPr lang="hu-HU" dirty="0" err="1" smtClean="0"/>
              <a:t>Umonit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8966" y="2561214"/>
            <a:ext cx="5106520" cy="239111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dirty="0" smtClean="0"/>
              <a:t>2006-óta</a:t>
            </a:r>
          </a:p>
          <a:p>
            <a:pPr algn="l"/>
            <a:r>
              <a:rPr lang="hu-HU" dirty="0" err="1" smtClean="0"/>
              <a:t>Indie</a:t>
            </a:r>
            <a:r>
              <a:rPr lang="hu-HU" dirty="0" smtClean="0"/>
              <a:t> játékfejlesztő</a:t>
            </a:r>
          </a:p>
          <a:p>
            <a:pPr algn="l"/>
            <a:r>
              <a:rPr lang="hu-HU" dirty="0" smtClean="0"/>
              <a:t>PSN, </a:t>
            </a:r>
            <a:r>
              <a:rPr lang="hu-HU" dirty="0" err="1" smtClean="0"/>
              <a:t>Steam</a:t>
            </a:r>
            <a:r>
              <a:rPr lang="hu-HU" dirty="0" smtClean="0"/>
              <a:t>, web, mobil</a:t>
            </a:r>
          </a:p>
          <a:p>
            <a:pPr algn="l"/>
            <a:r>
              <a:rPr lang="hu-HU" dirty="0" err="1" smtClean="0"/>
              <a:t>Fortix</a:t>
            </a:r>
            <a:r>
              <a:rPr lang="hu-HU" dirty="0" smtClean="0"/>
              <a:t>, </a:t>
            </a:r>
            <a:r>
              <a:rPr lang="hu-HU" dirty="0" err="1" smtClean="0"/>
              <a:t>Ignite</a:t>
            </a:r>
            <a:r>
              <a:rPr lang="hu-HU" dirty="0" smtClean="0"/>
              <a:t>, ACS, </a:t>
            </a:r>
            <a:r>
              <a:rPr lang="hu-HU" dirty="0" err="1" smtClean="0"/>
              <a:t>Pursued</a:t>
            </a:r>
            <a:endParaRPr lang="hu-HU" dirty="0" smtClean="0"/>
          </a:p>
          <a:p>
            <a:pPr algn="l"/>
            <a:endParaRPr lang="hu-HU" dirty="0"/>
          </a:p>
          <a:p>
            <a:pPr algn="l"/>
            <a:r>
              <a:rPr lang="hu-HU" dirty="0" smtClean="0"/>
              <a:t>2011 </a:t>
            </a:r>
            <a:r>
              <a:rPr lang="hu-HU" dirty="0" err="1" smtClean="0"/>
              <a:t>Dec</a:t>
            </a:r>
            <a:r>
              <a:rPr lang="hu-HU" dirty="0" smtClean="0"/>
              <a:t> – 2013 </a:t>
            </a:r>
            <a:r>
              <a:rPr lang="hu-HU" dirty="0" err="1" smtClean="0"/>
              <a:t>Márc</a:t>
            </a:r>
            <a:endParaRPr lang="hu-HU" dirty="0" smtClean="0"/>
          </a:p>
          <a:p>
            <a:pPr algn="l"/>
            <a:r>
              <a:rPr lang="hu-HU" dirty="0" smtClean="0"/>
              <a:t>10x Program </a:t>
            </a:r>
            <a:r>
              <a:rPr lang="hu-HU" dirty="0" err="1" smtClean="0"/>
              <a:t>Columbus</a:t>
            </a:r>
            <a:r>
              <a:rPr lang="hu-HU" dirty="0" smtClean="0"/>
              <a:t>, Ohio</a:t>
            </a: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806" y="1556930"/>
            <a:ext cx="5025839" cy="1003837"/>
          </a:xfrm>
        </p:spPr>
        <p:txBody>
          <a:bodyPr/>
          <a:lstStyle/>
          <a:p>
            <a:pPr algn="l"/>
            <a:r>
              <a:rPr lang="hu-HU" dirty="0" err="1" smtClean="0"/>
              <a:t>Startup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806" y="2560767"/>
            <a:ext cx="5106520" cy="2391113"/>
          </a:xfrm>
        </p:spPr>
        <p:txBody>
          <a:bodyPr>
            <a:normAutofit/>
          </a:bodyPr>
          <a:lstStyle/>
          <a:p>
            <a:pPr algn="l"/>
            <a:r>
              <a:rPr lang="hu-HU" dirty="0" smtClean="0"/>
              <a:t>Innovatív ötlet</a:t>
            </a:r>
          </a:p>
          <a:p>
            <a:pPr algn="l"/>
            <a:r>
              <a:rPr lang="hu-HU" dirty="0" err="1" smtClean="0"/>
              <a:t>Scalability</a:t>
            </a:r>
            <a:endParaRPr lang="hu-HU" dirty="0" smtClean="0"/>
          </a:p>
          <a:p>
            <a:pPr algn="l"/>
            <a:r>
              <a:rPr lang="hu-HU" dirty="0" err="1" smtClean="0"/>
              <a:t>Mass</a:t>
            </a:r>
            <a:r>
              <a:rPr lang="hu-HU" dirty="0" smtClean="0"/>
              <a:t> </a:t>
            </a:r>
            <a:r>
              <a:rPr lang="hu-HU" dirty="0" err="1" smtClean="0"/>
              <a:t>appeal</a:t>
            </a:r>
            <a:endParaRPr lang="hu-HU" dirty="0" smtClean="0"/>
          </a:p>
          <a:p>
            <a:pPr algn="l"/>
            <a:r>
              <a:rPr lang="hu-HU" dirty="0" err="1" smtClean="0"/>
              <a:t>Exit</a:t>
            </a:r>
            <a:r>
              <a:rPr lang="hu-HU" dirty="0" smtClean="0"/>
              <a:t> stratégia</a:t>
            </a:r>
            <a:endParaRPr lang="hu-HU" dirty="0" smtClean="0"/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3images.coroflot.com/user_files/individual_files/original_243417_nq8xgGtovLXV91lIdCRqUTM6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2" y="1479410"/>
            <a:ext cx="2899736" cy="37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806" y="1556930"/>
            <a:ext cx="5025839" cy="1003837"/>
          </a:xfrm>
        </p:spPr>
        <p:txBody>
          <a:bodyPr>
            <a:normAutofit/>
          </a:bodyPr>
          <a:lstStyle/>
          <a:p>
            <a:pPr algn="l"/>
            <a:r>
              <a:rPr lang="hu-HU" sz="5400" dirty="0" smtClean="0"/>
              <a:t>Fázisok</a:t>
            </a:r>
            <a:endParaRPr lang="hu-H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806" y="2560767"/>
            <a:ext cx="5106520" cy="2391113"/>
          </a:xfrm>
        </p:spPr>
        <p:txBody>
          <a:bodyPr>
            <a:normAutofit/>
          </a:bodyPr>
          <a:lstStyle/>
          <a:p>
            <a:pPr algn="l"/>
            <a:r>
              <a:rPr lang="hu-HU" dirty="0" err="1" smtClean="0"/>
              <a:t>Pre</a:t>
            </a:r>
            <a:r>
              <a:rPr lang="hu-HU" dirty="0" smtClean="0"/>
              <a:t> </a:t>
            </a:r>
            <a:r>
              <a:rPr lang="hu-HU" dirty="0" err="1" smtClean="0"/>
              <a:t>seed</a:t>
            </a:r>
            <a:endParaRPr lang="hu-HU" dirty="0" smtClean="0"/>
          </a:p>
          <a:p>
            <a:pPr algn="l"/>
            <a:r>
              <a:rPr lang="hu-HU" dirty="0" err="1" smtClean="0"/>
              <a:t>Seed</a:t>
            </a:r>
            <a:endParaRPr lang="hu-HU" dirty="0" smtClean="0"/>
          </a:p>
          <a:p>
            <a:pPr algn="l"/>
            <a:r>
              <a:rPr lang="hu-HU" dirty="0" err="1" smtClean="0"/>
              <a:t>Angel</a:t>
            </a:r>
            <a:endParaRPr lang="hu-HU" dirty="0" smtClean="0"/>
          </a:p>
          <a:p>
            <a:pPr algn="l"/>
            <a:r>
              <a:rPr lang="hu-HU" dirty="0" smtClean="0"/>
              <a:t>VC</a:t>
            </a: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2.bp.blogspot.com/_yFTewYHRa4U/TAUZq0D_83I/AAAAAAAAG6c/9Ydx5CIM2dg/s1600/131626_24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t="1" r="4244" b="-1"/>
          <a:stretch/>
        </p:blipFill>
        <p:spPr bwMode="auto">
          <a:xfrm>
            <a:off x="320994" y="1363027"/>
            <a:ext cx="2889212" cy="41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alleywatch.com/wp-content/uploads/2013/05/holy-gr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17" y="1728170"/>
            <a:ext cx="5997725" cy="33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ancouvermarketinggirl.com/wp-content/uploads/2013/01/no-sig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28" y="123896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806" y="1556930"/>
            <a:ext cx="5025839" cy="1003837"/>
          </a:xfrm>
        </p:spPr>
        <p:txBody>
          <a:bodyPr>
            <a:normAutofit/>
          </a:bodyPr>
          <a:lstStyle/>
          <a:p>
            <a:pPr algn="l"/>
            <a:r>
              <a:rPr lang="hu-HU" sz="5400" dirty="0" smtClean="0"/>
              <a:t>Kommunikáció</a:t>
            </a:r>
            <a:endParaRPr lang="hu-H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806" y="2560767"/>
            <a:ext cx="5106520" cy="2391113"/>
          </a:xfrm>
        </p:spPr>
        <p:txBody>
          <a:bodyPr>
            <a:normAutofit/>
          </a:bodyPr>
          <a:lstStyle/>
          <a:p>
            <a:pPr algn="l"/>
            <a:r>
              <a:rPr lang="hu-HU" dirty="0" smtClean="0"/>
              <a:t>Miért jó ez?</a:t>
            </a:r>
          </a:p>
          <a:p>
            <a:pPr algn="l"/>
            <a:r>
              <a:rPr lang="hu-HU" dirty="0" smtClean="0"/>
              <a:t>Kristály tiszta</a:t>
            </a:r>
          </a:p>
          <a:p>
            <a:pPr algn="l"/>
            <a:r>
              <a:rPr lang="hu-HU" dirty="0" err="1" smtClean="0"/>
              <a:t>Tutorial</a:t>
            </a:r>
            <a:endParaRPr lang="hu-HU" dirty="0" smtClean="0"/>
          </a:p>
          <a:p>
            <a:pPr algn="l"/>
            <a:r>
              <a:rPr lang="hu-HU" dirty="0" err="1" smtClean="0"/>
              <a:t>Attention</a:t>
            </a:r>
            <a:r>
              <a:rPr lang="hu-HU" dirty="0" smtClean="0"/>
              <a:t> </a:t>
            </a:r>
            <a:r>
              <a:rPr lang="hu-HU" dirty="0" err="1" smtClean="0"/>
              <a:t>span</a:t>
            </a:r>
            <a:endParaRPr lang="hu-HU" dirty="0" smtClean="0"/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nasa.gov/centers/ames/images/content/161709main_crys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" y="1556929"/>
            <a:ext cx="2886179" cy="36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806" y="1556930"/>
            <a:ext cx="5025839" cy="1003837"/>
          </a:xfrm>
        </p:spPr>
        <p:txBody>
          <a:bodyPr>
            <a:normAutofit/>
          </a:bodyPr>
          <a:lstStyle/>
          <a:p>
            <a:pPr algn="l"/>
            <a:r>
              <a:rPr lang="hu-HU" sz="5400" dirty="0" err="1" smtClean="0"/>
              <a:t>Traction</a:t>
            </a:r>
            <a:endParaRPr lang="hu-H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806" y="2560767"/>
            <a:ext cx="5106520" cy="2391113"/>
          </a:xfrm>
        </p:spPr>
        <p:txBody>
          <a:bodyPr>
            <a:normAutofit/>
          </a:bodyPr>
          <a:lstStyle/>
          <a:p>
            <a:pPr algn="l"/>
            <a:r>
              <a:rPr lang="hu-HU" dirty="0" smtClean="0"/>
              <a:t>Kérdezz!</a:t>
            </a:r>
          </a:p>
          <a:p>
            <a:pPr algn="l"/>
            <a:r>
              <a:rPr lang="hu-HU" dirty="0" smtClean="0"/>
              <a:t>Iterálj!</a:t>
            </a:r>
          </a:p>
          <a:p>
            <a:pPr algn="l"/>
            <a:r>
              <a:rPr lang="hu-HU" dirty="0" err="1" smtClean="0"/>
              <a:t>Pivot</a:t>
            </a:r>
            <a:endParaRPr lang="hu-HU" dirty="0" smtClean="0"/>
          </a:p>
          <a:p>
            <a:pPr algn="l"/>
            <a:r>
              <a:rPr lang="hu-HU" dirty="0" smtClean="0"/>
              <a:t>Tanulj!</a:t>
            </a: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566850"/>
              </p:ext>
            </p:extLst>
          </p:nvPr>
        </p:nvGraphicFramePr>
        <p:xfrm>
          <a:off x="320995" y="1469520"/>
          <a:ext cx="3044840" cy="397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5" imgW="4596480" imgH="4596480" progId="">
                  <p:embed/>
                </p:oleObj>
              </mc:Choice>
              <mc:Fallback>
                <p:oleObj r:id="rId5" imgW="4596480" imgH="4596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995" y="1469520"/>
                        <a:ext cx="3044840" cy="3978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6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806" y="1556930"/>
            <a:ext cx="5025839" cy="1003837"/>
          </a:xfrm>
        </p:spPr>
        <p:txBody>
          <a:bodyPr>
            <a:normAutofit/>
          </a:bodyPr>
          <a:lstStyle/>
          <a:p>
            <a:pPr algn="l"/>
            <a:r>
              <a:rPr lang="hu-HU" sz="5400" dirty="0" smtClean="0"/>
              <a:t>Csapat</a:t>
            </a:r>
            <a:endParaRPr lang="hu-H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806" y="2560767"/>
            <a:ext cx="5106520" cy="2391113"/>
          </a:xfrm>
        </p:spPr>
        <p:txBody>
          <a:bodyPr>
            <a:normAutofit/>
          </a:bodyPr>
          <a:lstStyle/>
          <a:p>
            <a:pPr algn="l"/>
            <a:r>
              <a:rPr lang="hu-HU" dirty="0" smtClean="0"/>
              <a:t>Kevesebb több</a:t>
            </a:r>
          </a:p>
          <a:p>
            <a:pPr algn="l"/>
            <a:r>
              <a:rPr lang="hu-HU" dirty="0" smtClean="0"/>
              <a:t>Barát+Szakember</a:t>
            </a:r>
          </a:p>
          <a:p>
            <a:pPr algn="l"/>
            <a:r>
              <a:rPr lang="hu-HU" dirty="0" smtClean="0"/>
              <a:t>Higgy és bízz bennük</a:t>
            </a:r>
          </a:p>
          <a:p>
            <a:pPr algn="l"/>
            <a:r>
              <a:rPr lang="hu-HU" dirty="0" smtClean="0"/>
              <a:t>Eredmények?</a:t>
            </a:r>
          </a:p>
        </p:txBody>
      </p:sp>
      <p:pic>
        <p:nvPicPr>
          <p:cNvPr id="4" name="Picture 3" descr="S:\+promo anyagok\Nemesys Games\Log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42" y="5036006"/>
            <a:ext cx="1613647" cy="9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" y="1556929"/>
            <a:ext cx="3044840" cy="38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313</Words>
  <Application>Microsoft Office PowerPoint</Application>
  <PresentationFormat>On-screen Show (4:3)</PresentationFormat>
  <Paragraphs>82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Külpiaci kihívások</vt:lpstr>
      <vt:lpstr>Józsa Szabolcs</vt:lpstr>
      <vt:lpstr>Nemesys + Umonit</vt:lpstr>
      <vt:lpstr>Startup</vt:lpstr>
      <vt:lpstr>Fázisok</vt:lpstr>
      <vt:lpstr>PowerPoint Presentation</vt:lpstr>
      <vt:lpstr>Kommunikáció</vt:lpstr>
      <vt:lpstr>Traction</vt:lpstr>
      <vt:lpstr>Csapat</vt:lpstr>
      <vt:lpstr>Menj külföldre!</vt:lpstr>
      <vt:lpstr>THX!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mondanak a játékok?</dc:title>
  <dc:creator>Szab _</dc:creator>
  <cp:lastModifiedBy>Szab _</cp:lastModifiedBy>
  <cp:revision>45</cp:revision>
  <dcterms:created xsi:type="dcterms:W3CDTF">2013-04-16T20:14:49Z</dcterms:created>
  <dcterms:modified xsi:type="dcterms:W3CDTF">2013-11-12T17:13:44Z</dcterms:modified>
</cp:coreProperties>
</file>