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  <p:sldMasterId id="2147483676" r:id="rId2"/>
  </p:sldMasterIdLst>
  <p:notesMasterIdLst>
    <p:notesMasterId r:id="rId10"/>
  </p:notesMasterIdLst>
  <p:handoutMasterIdLst>
    <p:handoutMasterId r:id="rId11"/>
  </p:handoutMasterIdLst>
  <p:sldIdLst>
    <p:sldId id="286" r:id="rId3"/>
    <p:sldId id="282" r:id="rId4"/>
    <p:sldId id="287" r:id="rId5"/>
    <p:sldId id="285" r:id="rId6"/>
    <p:sldId id="290" r:id="rId7"/>
    <p:sldId id="288" r:id="rId8"/>
    <p:sldId id="289" r:id="rId9"/>
  </p:sldIdLst>
  <p:sldSz cx="9144000" cy="5143500" type="screen16x9"/>
  <p:notesSz cx="4686300" cy="86868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B289"/>
    <a:srgbClr val="000000"/>
    <a:srgbClr val="969696"/>
    <a:srgbClr val="00A984"/>
    <a:srgbClr val="31287C"/>
    <a:srgbClr val="FFA583"/>
    <a:srgbClr val="FFBB54"/>
    <a:srgbClr val="E63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24" y="-616"/>
      </p:cViewPr>
      <p:guideLst>
        <p:guide orient="horz" pos="182"/>
        <p:guide orient="horz" pos="856"/>
        <p:guide orient="horz" pos="902"/>
        <p:guide orient="horz" pos="946"/>
        <p:guide orient="horz" pos="1576"/>
        <p:guide orient="horz" pos="1621"/>
        <p:guide orient="horz" pos="1666"/>
        <p:guide orient="horz" pos="2296"/>
        <p:guide pos="2837"/>
        <p:guide pos="225"/>
        <p:guide pos="2432"/>
        <p:guide pos="587"/>
        <p:guide pos="630"/>
        <p:guide pos="1035"/>
        <p:guide pos="675"/>
        <p:guide pos="10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2654300" y="0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C17115-C1B2-F84B-B070-86A15CC6B92C}" type="datetime1">
              <a:rPr lang="en-US"/>
              <a:pPr>
                <a:defRPr/>
              </a:pPr>
              <a:t>11/11/13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2012 Cellum Global Corp.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654300" y="8250238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CFA2C99-94DF-EC45-A733-1542085F47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2364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54300" y="0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A7B471-94BE-AB41-86FA-DD9ED1C9D061}" type="datetime1">
              <a:rPr lang="en-US"/>
              <a:pPr>
                <a:defRPr/>
              </a:pPr>
              <a:t>11/11/13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50863" y="652463"/>
            <a:ext cx="5788026" cy="3255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406" tIns="38203" rIns="76406" bIns="3820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8313" y="4125913"/>
            <a:ext cx="3749675" cy="3910012"/>
          </a:xfrm>
          <a:prstGeom prst="rect">
            <a:avLst/>
          </a:prstGeom>
        </p:spPr>
        <p:txBody>
          <a:bodyPr vert="horz" lIns="76406" tIns="38203" rIns="76406" bIns="38203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2012 Cellum Global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54300" y="8250238"/>
            <a:ext cx="2030413" cy="434975"/>
          </a:xfrm>
          <a:prstGeom prst="rect">
            <a:avLst/>
          </a:prstGeom>
        </p:spPr>
        <p:txBody>
          <a:bodyPr vert="horz" lIns="76406" tIns="38203" rIns="76406" bIns="3820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D3D39E9-4EC6-FE46-97CE-5CE2B109A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081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5363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/>
              <a:t>Copyright 2012 Cellum Global Corp.</a:t>
            </a:r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E8C345-4EBB-764B-B95B-CF442D7732DA}" type="slidenum">
              <a:rPr lang="en-US" sz="10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/>
              <a:t>Copyright 2012 Cellum Global Corp.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F49772F-C983-044F-BC3E-D74EEDD6E2EC}" type="slidenum">
              <a:rPr lang="en-US" sz="10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/>
              <a:t>Copyright 2012 Cellum Global Corp.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770CC52-1A3C-1F48-9F2A-A6815B369D5D}" type="slidenum">
              <a:rPr lang="en-US" sz="10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431925"/>
            <a:ext cx="19796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zalanh\Documents\_various documents\Arculati tervek\Prezentáció dizájn (07-22)\images for PPT\C-nagy_csonka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409575"/>
            <a:ext cx="3871912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027" y="2493132"/>
            <a:ext cx="3579975" cy="997409"/>
          </a:xfrm>
          <a:noFill/>
          <a:effectLst/>
        </p:spPr>
        <p:txBody>
          <a:bodyPr wrap="square" anchor="t">
            <a:noAutofit/>
          </a:bodyPr>
          <a:lstStyle>
            <a:lvl1pPr>
              <a:defRPr lang="en-US" sz="3200" dirty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992027" y="3716337"/>
            <a:ext cx="3579975" cy="468000"/>
          </a:xfrm>
        </p:spPr>
        <p:txBody>
          <a:bodyPr t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D705"/>
              </a:buClr>
              <a:buSzTx/>
              <a:buFont typeface="Arial"/>
              <a:buNone/>
              <a:tabLst/>
              <a:defRPr sz="1800" b="1" i="0" spc="-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990437" y="4184337"/>
            <a:ext cx="3579976" cy="239712"/>
          </a:xfrm>
        </p:spPr>
        <p:txBody>
          <a:bodyPr tIns="0" bIns="0" anchor="ctr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200" b="0" i="0" spc="-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990437" y="4535338"/>
            <a:ext cx="3579976" cy="324000"/>
          </a:xfrm>
        </p:spPr>
        <p:txBody>
          <a:bodyPr tIns="0" bIns="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0" i="0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73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sosceles Triangle 12"/>
          <p:cNvSpPr/>
          <p:nvPr userDrawn="1"/>
        </p:nvSpPr>
        <p:spPr>
          <a:xfrm rot="5400000">
            <a:off x="5213367" y="1508938"/>
            <a:ext cx="282404" cy="140715"/>
          </a:xfrm>
          <a:prstGeom prst="triangl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1553925" y="843868"/>
            <a:ext cx="288000" cy="288000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>
              <a:latin typeface="Calibri" panose="020F0502020204030204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 userDrawn="1"/>
        </p:nvSpPr>
        <p:spPr>
          <a:xfrm>
            <a:off x="3716100" y="843868"/>
            <a:ext cx="288000" cy="288000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Straight Connector 15"/>
          <p:cNvCxnSpPr>
            <a:endCxn id="13" idx="2"/>
          </p:cNvCxnSpPr>
          <p:nvPr userDrawn="1"/>
        </p:nvCxnSpPr>
        <p:spPr>
          <a:xfrm>
            <a:off x="1841500" y="987425"/>
            <a:ext cx="1874838" cy="0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23925" y="1304923"/>
            <a:ext cx="1548000" cy="3060000"/>
          </a:xfrm>
          <a:noFill/>
          <a:ln w="28575">
            <a:noFill/>
          </a:ln>
          <a:effectLst/>
        </p:spPr>
        <p:txBody>
          <a:bodyPr lIns="144000" rIns="91440" rtlCol="0" anchor="ctr">
            <a:normAutofit/>
          </a:bodyPr>
          <a:lstStyle>
            <a:lvl1pPr marL="0" indent="0" algn="ctr">
              <a:buNone/>
              <a:defRPr lang="hu-HU" sz="1400" b="1" noProof="0" dirty="0" smtClean="0">
                <a:solidFill>
                  <a:srgbClr val="8590A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hu-H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086100" y="1304923"/>
            <a:ext cx="1548000" cy="3060000"/>
          </a:xfrm>
          <a:noFill/>
          <a:ln w="28575">
            <a:noFill/>
          </a:ln>
          <a:effectLst/>
        </p:spPr>
        <p:txBody>
          <a:bodyPr lIns="144000" rIns="91440" rtlCol="0" anchor="ctr">
            <a:normAutofit/>
          </a:bodyPr>
          <a:lstStyle>
            <a:lvl1pPr marL="0" indent="0" algn="ctr">
              <a:buNone/>
              <a:defRPr lang="hu-HU" sz="1400" b="1" noProof="0" dirty="0" smtClean="0">
                <a:solidFill>
                  <a:srgbClr val="8590A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hu-HU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5977950" y="1688400"/>
            <a:ext cx="2700000" cy="3157200"/>
          </a:xfrm>
        </p:spPr>
        <p:txBody>
          <a:bodyPr tIns="46800" bIns="46800" rtlCol="0">
            <a:normAutofit/>
          </a:bodyPr>
          <a:lstStyle>
            <a:lvl1pPr marL="144000">
              <a:defRPr lang="en-US" dirty="0" smtClean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  <a:lvl2pPr>
              <a:defRPr lang="en-US" dirty="0" smtClean="0">
                <a:solidFill>
                  <a:schemeClr val="accent6"/>
                </a:solidFill>
                <a:latin typeface="Calibri" panose="020F0502020204030204" pitchFamily="34" charset="0"/>
              </a:defRPr>
            </a:lvl2pPr>
            <a:lvl3pPr>
              <a:defRPr lang="en-US" dirty="0" smtClean="0">
                <a:solidFill>
                  <a:schemeClr val="accent6"/>
                </a:solidFill>
                <a:latin typeface="Calibri" panose="020F0502020204030204" pitchFamily="34" charset="0"/>
              </a:defRPr>
            </a:lvl3pPr>
            <a:lvl4pPr>
              <a:defRPr lang="en-US" dirty="0" smtClean="0">
                <a:solidFill>
                  <a:schemeClr val="accent6"/>
                </a:solidFill>
                <a:latin typeface="Calibri" panose="020F0502020204030204" pitchFamily="34" charset="0"/>
              </a:defRPr>
            </a:lvl4pPr>
            <a:lvl5pPr>
              <a:defRPr lang="en-US" dirty="0">
                <a:solidFill>
                  <a:schemeClr val="accent6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hu-HU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7950" y="1360800"/>
            <a:ext cx="270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dirty="0" smtClean="0">
                <a:solidFill>
                  <a:schemeClr val="tx2"/>
                </a:solidFill>
                <a:latin typeface="Calibri" panose="020F0502020204030204" pitchFamily="34" charset="0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3446100" y="4661359"/>
            <a:ext cx="828000" cy="191936"/>
          </a:xfrm>
          <a:solidFill>
            <a:schemeClr val="accent1"/>
          </a:solidFill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rgbClr val="44006B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1283925" y="4661359"/>
            <a:ext cx="828000" cy="191936"/>
          </a:xfrm>
          <a:solidFill>
            <a:schemeClr val="accent1"/>
          </a:solidFill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rgbClr val="44006B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553925" y="891900"/>
            <a:ext cx="304800" cy="191936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3716100" y="886399"/>
            <a:ext cx="304800" cy="191936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1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spect="1"/>
          </p:cNvSpPr>
          <p:nvPr userDrawn="1"/>
        </p:nvSpPr>
        <p:spPr>
          <a:xfrm>
            <a:off x="2220675" y="843868"/>
            <a:ext cx="288000" cy="288000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>
            <a:off x="4430475" y="843868"/>
            <a:ext cx="288000" cy="288000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2508250" y="987425"/>
            <a:ext cx="1292225" cy="0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headEnd type="none" w="med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>
            <a:spLocks noChangeAspect="1"/>
          </p:cNvSpPr>
          <p:nvPr userDrawn="1"/>
        </p:nvSpPr>
        <p:spPr>
          <a:xfrm>
            <a:off x="6640275" y="843868"/>
            <a:ext cx="288000" cy="288000"/>
          </a:xfrm>
          <a:prstGeom prst="ellips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1200" b="1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718050" y="987425"/>
            <a:ext cx="1292225" cy="0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headEnd type="none" w="med" len="med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4" idx="1"/>
          </p:cNvCxnSpPr>
          <p:nvPr userDrawn="1"/>
        </p:nvCxnSpPr>
        <p:spPr>
          <a:xfrm>
            <a:off x="6010275" y="987425"/>
            <a:ext cx="630238" cy="1588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25" idx="1"/>
          </p:cNvCxnSpPr>
          <p:nvPr userDrawn="1"/>
        </p:nvCxnSpPr>
        <p:spPr>
          <a:xfrm flipV="1">
            <a:off x="3800475" y="982663"/>
            <a:ext cx="630238" cy="4762"/>
          </a:xfrm>
          <a:prstGeom prst="line">
            <a:avLst/>
          </a:prstGeom>
          <a:ln w="31750" cap="rnd">
            <a:solidFill>
              <a:schemeClr val="accent6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90675" y="1304923"/>
            <a:ext cx="1548000" cy="3060000"/>
          </a:xfrm>
          <a:noFill/>
          <a:ln w="28575">
            <a:noFill/>
          </a:ln>
          <a:effectLst/>
        </p:spPr>
        <p:txBody>
          <a:bodyPr lIns="144000" rIns="91440" rtlCol="0" anchor="ctr">
            <a:normAutofit/>
          </a:bodyPr>
          <a:lstStyle>
            <a:lvl1pPr marL="0" indent="0" algn="ctr">
              <a:buNone/>
              <a:defRPr lang="hu-HU" sz="1400" b="1" noProof="0" dirty="0" smtClean="0">
                <a:solidFill>
                  <a:srgbClr val="8590A6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hu-H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00475" y="1304923"/>
            <a:ext cx="1548000" cy="3060000"/>
          </a:xfrm>
          <a:noFill/>
          <a:ln w="28575">
            <a:noFill/>
          </a:ln>
          <a:effectLst/>
        </p:spPr>
        <p:txBody>
          <a:bodyPr lIns="144000" rIns="91440" rtlCol="0" anchor="ctr">
            <a:normAutofit/>
          </a:bodyPr>
          <a:lstStyle>
            <a:lvl1pPr marL="0" indent="0" algn="ctr">
              <a:buNone/>
              <a:defRPr lang="hu-HU" sz="1400" b="1" noProof="0" dirty="0" smtClean="0">
                <a:solidFill>
                  <a:srgbClr val="8590A6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hu-HU" noProof="0" dirty="0"/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4160475" y="4669054"/>
            <a:ext cx="828000" cy="176547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100" b="1" i="0" spc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10275" y="1304923"/>
            <a:ext cx="1548000" cy="3060000"/>
          </a:xfrm>
          <a:noFill/>
          <a:ln w="28575">
            <a:noFill/>
          </a:ln>
          <a:effectLst/>
        </p:spPr>
        <p:txBody>
          <a:bodyPr lIns="144000" rIns="91440" rtlCol="0" anchor="ctr">
            <a:normAutofit/>
          </a:bodyPr>
          <a:lstStyle>
            <a:lvl1pPr marL="0" indent="0" algn="ctr">
              <a:buNone/>
              <a:defRPr lang="hu-HU" sz="1400" b="1" noProof="0" dirty="0" smtClean="0">
                <a:solidFill>
                  <a:srgbClr val="8590A6"/>
                </a:solidFill>
              </a:defRPr>
            </a:lvl1pPr>
          </a:lstStyle>
          <a:p>
            <a:pPr lvl="0"/>
            <a:r>
              <a:rPr lang="hu-HU" noProof="0" smtClean="0"/>
              <a:t>Drag picture to placeholder or click icon to add</a:t>
            </a:r>
            <a:endParaRPr lang="hu-HU" noProof="0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6370275" y="4669054"/>
            <a:ext cx="828000" cy="176547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100" b="1" i="0" spc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1950675" y="4669054"/>
            <a:ext cx="828000" cy="176547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100" b="1" i="0" spc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2220675" y="891900"/>
            <a:ext cx="304800" cy="191936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640275" y="892474"/>
            <a:ext cx="304800" cy="191936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430475" y="886399"/>
            <a:ext cx="304800" cy="191936"/>
          </a:xfrm>
          <a:noFill/>
        </p:spPr>
        <p:txBody>
          <a:bodyPr tIns="3600" bIns="3600" anchor="ctr">
            <a:spAutoFit/>
          </a:bodyPr>
          <a:lstStyle>
            <a:lvl1pPr marL="0" indent="0" algn="ctr">
              <a:buNone/>
              <a:defRPr sz="1200" b="1" i="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4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/>
          <p:cNvSpPr>
            <a:spLocks noGrp="1"/>
          </p:cNvSpPr>
          <p:nvPr>
            <p:ph type="media" sz="quarter" idx="10"/>
          </p:nvPr>
        </p:nvSpPr>
        <p:spPr>
          <a:xfrm>
            <a:off x="1414465" y="985838"/>
            <a:ext cx="6315075" cy="3533775"/>
          </a:xfrm>
          <a:solidFill>
            <a:schemeClr val="tx1"/>
          </a:solidFill>
          <a:ln w="28575">
            <a:solidFill>
              <a:schemeClr val="tx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hu-HU" noProof="0" smtClean="0"/>
              <a:t>Click icon to add media</a:t>
            </a:r>
            <a:endParaRPr lang="hu-H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007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-70845" y="2669314"/>
            <a:ext cx="282404" cy="140715"/>
          </a:xfrm>
          <a:prstGeom prst="triangle">
            <a:avLst/>
          </a:prstGeom>
          <a:solidFill>
            <a:schemeClr val="tx2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4659313"/>
            <a:ext cx="98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514350"/>
            <a:ext cx="91916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83324" y="2493448"/>
            <a:ext cx="5468400" cy="1049852"/>
          </a:xfrm>
          <a:noFill/>
          <a:effectLst/>
        </p:spPr>
        <p:txBody>
          <a:bodyPr wrap="square" anchor="t">
            <a:noAutofit/>
          </a:bodyPr>
          <a:lstStyle>
            <a:lvl1pPr>
              <a:defRPr lang="hu-HU" sz="3200" spc="-1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hu-HU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gray">
          <a:xfrm>
            <a:off x="1002374" y="3837872"/>
            <a:ext cx="5449350" cy="295978"/>
          </a:xfrm>
          <a:noFill/>
          <a:effectLst/>
        </p:spPr>
        <p:txBody>
          <a:bodyPr tIns="0" bIns="0" rtlCol="0">
            <a:noAutofit/>
          </a:bodyPr>
          <a:lstStyle>
            <a:lvl1pPr>
              <a:spcAft>
                <a:spcPts val="0"/>
              </a:spcAft>
              <a:defRPr lang="en-US" sz="3400" spc="-50" baseline="0" noProof="0" dirty="0">
                <a:solidFill>
                  <a:srgbClr val="00B58A"/>
                </a:solidFill>
                <a:effectLst/>
                <a:latin typeface="+mj-lt"/>
                <a:ea typeface="+mj-ea"/>
              </a:defRPr>
            </a:lvl1pPr>
            <a:lvl2pPr algn="l" defTabSz="457200" rtl="0" eaLnBrk="1" latinLnBrk="0" hangingPunct="1">
              <a:spcBef>
                <a:spcPct val="0"/>
              </a:spcBef>
              <a:buNone/>
              <a:defRPr lang="hu-HU" sz="1800" b="1" i="0" kern="1200" spc="-100" baseline="0" noProof="0" dirty="0" smtClean="0">
                <a:solidFill>
                  <a:schemeClr val="tx2"/>
                </a:solidFill>
                <a:effectLst/>
                <a:latin typeface="+mn-lt"/>
                <a:ea typeface="+mj-ea"/>
                <a:cs typeface="Arial"/>
              </a:defRPr>
            </a:lvl2pPr>
          </a:lstStyle>
          <a:p>
            <a:pPr lvl="1"/>
            <a:endParaRPr lang="hu-HU" noProof="0" dirty="0" smtClean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002374" y="4131892"/>
            <a:ext cx="4068000" cy="239712"/>
          </a:xfrm>
        </p:spPr>
        <p:txBody>
          <a:bodyPr tIns="0" bIns="0" anchor="ctr">
            <a:noAutofit/>
          </a:bodyPr>
          <a:lstStyle>
            <a:lvl1pPr marL="0" indent="0">
              <a:buNone/>
              <a:defRPr sz="1200" b="0" i="0" spc="-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002376" y="1979240"/>
            <a:ext cx="416851" cy="362639"/>
          </a:xfrm>
        </p:spPr>
        <p:txBody>
          <a:bodyPr tIns="0" bIns="0" anchor="ctr">
            <a:noAutofit/>
          </a:bodyPr>
          <a:lstStyle>
            <a:lvl1pPr marL="0" indent="0">
              <a:buNone/>
              <a:defRPr sz="3000" b="1" i="0" spc="-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390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 bwMode="gray">
          <a:xfrm>
            <a:off x="1009650" y="2497138"/>
            <a:ext cx="4348163" cy="47307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rgbClr val="1F5F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rgbClr val="1F5FA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1F5FA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ern="1200">
                <a:solidFill>
                  <a:srgbClr val="1F5FA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ern="1200">
                <a:solidFill>
                  <a:srgbClr val="1F5F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itchFamily="34" charset="0"/>
              <a:buNone/>
              <a:defRPr/>
            </a:pPr>
            <a:r>
              <a:rPr lang="en-US" sz="3000" b="1" dirty="0" smtClean="0">
                <a:solidFill>
                  <a:schemeClr val="tx2"/>
                </a:solidFill>
              </a:rPr>
              <a:t>Thank</a:t>
            </a:r>
            <a:r>
              <a:rPr lang="hu-HU" sz="3000" b="1" dirty="0" smtClean="0">
                <a:solidFill>
                  <a:schemeClr val="tx2"/>
                </a:solidFill>
              </a:rPr>
              <a:t>s </a:t>
            </a:r>
            <a:r>
              <a:rPr lang="hu-HU" sz="3000" b="1" dirty="0" err="1" smtClean="0">
                <a:solidFill>
                  <a:schemeClr val="tx2"/>
                </a:solidFill>
              </a:rPr>
              <a:t>for</a:t>
            </a:r>
            <a:r>
              <a:rPr lang="hu-HU" sz="3000" b="1" dirty="0" smtClean="0">
                <a:solidFill>
                  <a:schemeClr val="tx2"/>
                </a:solidFill>
              </a:rPr>
              <a:t> </a:t>
            </a:r>
            <a:r>
              <a:rPr lang="hu-HU" sz="3000" b="1" dirty="0" err="1" smtClean="0">
                <a:solidFill>
                  <a:schemeClr val="tx2"/>
                </a:solidFill>
              </a:rPr>
              <a:t>your</a:t>
            </a:r>
            <a:r>
              <a:rPr lang="hu-HU" sz="3000" b="1" dirty="0" smtClean="0">
                <a:solidFill>
                  <a:schemeClr val="tx2"/>
                </a:solidFill>
              </a:rPr>
              <a:t> </a:t>
            </a:r>
            <a:r>
              <a:rPr lang="hu-HU" sz="3000" b="1" dirty="0" err="1" smtClean="0">
                <a:solidFill>
                  <a:schemeClr val="tx2"/>
                </a:solidFill>
              </a:rPr>
              <a:t>attention</a:t>
            </a:r>
            <a:r>
              <a:rPr lang="hu-HU" sz="3000" b="1" dirty="0" smtClean="0">
                <a:solidFill>
                  <a:schemeClr val="tx2"/>
                </a:solidFill>
              </a:rPr>
              <a:t>!</a:t>
            </a:r>
            <a:endParaRPr lang="en-US" sz="3000" b="1" dirty="0">
              <a:solidFill>
                <a:schemeClr val="tx2"/>
              </a:solidFill>
            </a:endParaRPr>
          </a:p>
        </p:txBody>
      </p: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431925"/>
            <a:ext cx="197961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838" y="514350"/>
            <a:ext cx="919162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009991" y="3528061"/>
            <a:ext cx="3486150" cy="769441"/>
          </a:xfrm>
        </p:spPr>
        <p:txBody>
          <a:bodyPr tIns="0" bIns="0">
            <a:spAutoFit/>
          </a:bodyPr>
          <a:lstStyle>
            <a:lvl1pPr marL="3175" indent="0" algn="l" defTabSz="257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  <a:latin typeface="+mn-lt"/>
              </a:defRPr>
            </a:lvl1pPr>
            <a:lvl2pPr marL="3175" indent="0" algn="l" defTabSz="257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  <a:latin typeface="+mn-lt"/>
              </a:defRPr>
            </a:lvl2pPr>
            <a:lvl3pPr marL="3175" indent="0" algn="l" defTabSz="257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  <a:latin typeface="+mn-lt"/>
              </a:defRPr>
            </a:lvl3pPr>
            <a:lvl4pPr marL="3175" indent="0" algn="l" defTabSz="257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  <a:latin typeface="+mn-lt"/>
              </a:defRPr>
            </a:lvl4pPr>
            <a:lvl5pPr marL="3175" indent="0" algn="l" defTabSz="2571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992" y="3201353"/>
            <a:ext cx="6228669" cy="253916"/>
          </a:xfrm>
        </p:spPr>
        <p:txBody>
          <a:bodyPr wrap="square">
            <a:spAutoFit/>
          </a:bodyPr>
          <a:lstStyle>
            <a:lvl1pPr>
              <a:defRPr lang="hu-HU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733637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/>
          <p:cNvSpPr/>
          <p:nvPr userDrawn="1"/>
        </p:nvSpPr>
        <p:spPr>
          <a:xfrm rot="5400000">
            <a:off x="-70848" y="289737"/>
            <a:ext cx="282404" cy="140715"/>
          </a:xfrm>
          <a:prstGeom prst="triangle">
            <a:avLst/>
          </a:prstGeom>
          <a:solidFill>
            <a:srgbClr val="E5E5E5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719727" y="1861363"/>
            <a:ext cx="282404" cy="140715"/>
          </a:xfrm>
          <a:prstGeom prst="triangle">
            <a:avLst/>
          </a:prstGeom>
          <a:solidFill>
            <a:schemeClr val="accent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20663"/>
            <a:ext cx="98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288925" y="228600"/>
            <a:ext cx="320675" cy="277813"/>
          </a:xfrm>
          <a:prstGeom prst="rect">
            <a:avLst/>
          </a:prstGeom>
          <a:noFill/>
          <a:effectLst/>
        </p:spPr>
        <p:txBody>
          <a:bodyPr wrap="none" lIns="0" tIns="0" rIns="0" bIns="0" anchor="b">
            <a:normAutofit/>
          </a:bodyPr>
          <a:lstStyle>
            <a:lvl1pPr>
              <a:spcBef>
                <a:spcPct val="0"/>
              </a:spcBef>
              <a:buNone/>
              <a:defRPr b="1" i="0" spc="-50" baseline="0">
                <a:effectLst/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BCAEA1F5-B384-4D44-AF5E-76E49DE4115D}" type="slidenum">
              <a:rPr lang="hu-HU" smtClean="0">
                <a:solidFill>
                  <a:schemeClr val="bg2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hu-HU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4363" y="230401"/>
            <a:ext cx="1382352" cy="276999"/>
          </a:xfrm>
          <a:noFill/>
          <a:effectLst/>
        </p:spPr>
        <p:txBody>
          <a:bodyPr>
            <a:spAutoFit/>
          </a:bodyPr>
          <a:lstStyle>
            <a:lvl1pPr>
              <a:defRPr lang="hu-HU" spc="-5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Click to edit Master title style</a:t>
            </a:r>
            <a:endParaRPr lang="hu-HU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1065077" y="1667590"/>
            <a:ext cx="5469075" cy="1075610"/>
          </a:xfrm>
          <a:noFill/>
          <a:effectLst/>
        </p:spPr>
        <p:txBody>
          <a:bodyPr tIns="0" bIns="0" rtlCol="0">
            <a:noAutofit/>
          </a:bodyPr>
          <a:lstStyle>
            <a:lvl1pPr>
              <a:spcAft>
                <a:spcPts val="0"/>
              </a:spcAft>
              <a:defRPr lang="en-US" sz="3400" spc="-50" baseline="0" noProof="0" dirty="0">
                <a:solidFill>
                  <a:schemeClr val="bg1"/>
                </a:solidFill>
                <a:effectLst/>
                <a:latin typeface="+mj-lt"/>
                <a:ea typeface="+mj-ea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29370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C600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Isosceles Triangle 4"/>
          <p:cNvSpPr/>
          <p:nvPr userDrawn="1"/>
        </p:nvSpPr>
        <p:spPr>
          <a:xfrm rot="5400000">
            <a:off x="-70848" y="289737"/>
            <a:ext cx="282404" cy="140715"/>
          </a:xfrm>
          <a:prstGeom prst="triangle">
            <a:avLst/>
          </a:prstGeom>
          <a:solidFill>
            <a:schemeClr val="tx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719727" y="1861363"/>
            <a:ext cx="282404" cy="140715"/>
          </a:xfrm>
          <a:prstGeom prst="triangle">
            <a:avLst/>
          </a:prstGeom>
          <a:solidFill>
            <a:schemeClr val="accent4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20663"/>
            <a:ext cx="98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288925" y="228600"/>
            <a:ext cx="320675" cy="277813"/>
          </a:xfrm>
          <a:prstGeom prst="rect">
            <a:avLst/>
          </a:prstGeom>
          <a:noFill/>
          <a:effectLst/>
        </p:spPr>
        <p:txBody>
          <a:bodyPr wrap="none" lIns="0" tIns="0" rIns="0" bIns="0" anchor="b">
            <a:normAutofit/>
          </a:bodyPr>
          <a:lstStyle>
            <a:lvl1pPr>
              <a:spcBef>
                <a:spcPct val="0"/>
              </a:spcBef>
              <a:buNone/>
              <a:defRPr b="1" i="0" spc="-50" baseline="0">
                <a:effectLst/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881CC26B-FD7D-264E-B088-1BB2C5F48391}" type="slidenum">
              <a:rPr lang="hu-HU" smtClean="0">
                <a:solidFill>
                  <a:schemeClr val="bg2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hu-HU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4363" y="230401"/>
            <a:ext cx="1382352" cy="276999"/>
          </a:xfrm>
          <a:noFill/>
          <a:effectLst/>
        </p:spPr>
        <p:txBody>
          <a:bodyPr>
            <a:spAutoFit/>
          </a:bodyPr>
          <a:lstStyle>
            <a:lvl1pPr>
              <a:defRPr lang="hu-HU" spc="-5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hu-HU" smtClean="0"/>
              <a:t>Click to edit Master title style</a:t>
            </a:r>
            <a:endParaRPr lang="hu-HU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1065077" y="1667590"/>
            <a:ext cx="5469075" cy="1075610"/>
          </a:xfrm>
          <a:noFill/>
          <a:effectLst/>
        </p:spPr>
        <p:txBody>
          <a:bodyPr tIns="0" bIns="0" rtlCol="0">
            <a:noAutofit/>
          </a:bodyPr>
          <a:lstStyle>
            <a:lvl1pPr>
              <a:spcAft>
                <a:spcPts val="0"/>
              </a:spcAft>
              <a:defRPr lang="en-US" sz="3400" spc="-50" baseline="0" noProof="0" dirty="0">
                <a:solidFill>
                  <a:schemeClr val="bg1"/>
                </a:solidFill>
                <a:effectLst/>
                <a:latin typeface="+mj-lt"/>
                <a:ea typeface="+mj-ea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8165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5" name="Isosceles Triangle 4"/>
          <p:cNvSpPr/>
          <p:nvPr userDrawn="1"/>
        </p:nvSpPr>
        <p:spPr>
          <a:xfrm rot="5400000">
            <a:off x="-70848" y="289737"/>
            <a:ext cx="282404" cy="140715"/>
          </a:xfrm>
          <a:prstGeom prst="triangle">
            <a:avLst/>
          </a:prstGeom>
          <a:solidFill>
            <a:schemeClr val="tx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719727" y="1861363"/>
            <a:ext cx="282404" cy="140715"/>
          </a:xfrm>
          <a:prstGeom prst="triangle">
            <a:avLst/>
          </a:prstGeom>
          <a:solidFill>
            <a:schemeClr val="accent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20663"/>
            <a:ext cx="98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288925" y="228600"/>
            <a:ext cx="320675" cy="277813"/>
          </a:xfrm>
          <a:prstGeom prst="rect">
            <a:avLst/>
          </a:prstGeom>
          <a:noFill/>
          <a:effectLst/>
        </p:spPr>
        <p:txBody>
          <a:bodyPr wrap="none" lIns="0" tIns="0" rIns="0" bIns="0" anchor="b">
            <a:normAutofit/>
          </a:bodyPr>
          <a:lstStyle>
            <a:lvl1pPr>
              <a:spcBef>
                <a:spcPct val="0"/>
              </a:spcBef>
              <a:buNone/>
              <a:defRPr b="1" i="0" spc="-50" baseline="0">
                <a:effectLst/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569B4FE9-C79F-964B-8D34-06F27C58C39E}" type="slidenum">
              <a:rPr lang="hu-HU" smtClean="0">
                <a:solidFill>
                  <a:schemeClr val="bg2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hu-HU" dirty="0">
              <a:solidFill>
                <a:schemeClr val="bg2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4363" y="230401"/>
            <a:ext cx="1382352" cy="276999"/>
          </a:xfrm>
          <a:noFill/>
          <a:effectLst/>
        </p:spPr>
        <p:txBody>
          <a:bodyPr>
            <a:spAutoFit/>
          </a:bodyPr>
          <a:lstStyle>
            <a:lvl1pPr>
              <a:defRPr lang="hu-HU" spc="-50" baseline="0" dirty="0">
                <a:solidFill>
                  <a:schemeClr val="accent5"/>
                </a:solidFill>
              </a:defRPr>
            </a:lvl1pPr>
          </a:lstStyle>
          <a:p>
            <a:pPr lvl="0"/>
            <a:r>
              <a:rPr lang="hu-HU" smtClean="0"/>
              <a:t>Click to edit Master title style</a:t>
            </a:r>
            <a:endParaRPr lang="hu-HU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 bwMode="gray">
          <a:xfrm>
            <a:off x="1065077" y="1667590"/>
            <a:ext cx="5469075" cy="1075610"/>
          </a:xfrm>
          <a:noFill/>
          <a:effectLst/>
        </p:spPr>
        <p:txBody>
          <a:bodyPr tIns="0" bIns="0" rtlCol="0">
            <a:noAutofit/>
          </a:bodyPr>
          <a:lstStyle>
            <a:lvl1pPr>
              <a:spcAft>
                <a:spcPts val="0"/>
              </a:spcAft>
              <a:defRPr lang="en-US" sz="3400" spc="-50" baseline="0" noProof="0" dirty="0">
                <a:solidFill>
                  <a:schemeClr val="bg1"/>
                </a:solidFill>
                <a:effectLst/>
                <a:latin typeface="+mj-lt"/>
                <a:ea typeface="+mj-ea"/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20288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7403" y="1360800"/>
            <a:ext cx="5041323" cy="3492000"/>
          </a:xfrm>
        </p:spPr>
        <p:txBody>
          <a:bodyPr tIns="0" bIns="288000" rtlCol="0" anchor="ctr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00" y="1360800"/>
            <a:ext cx="3198150" cy="3492000"/>
          </a:xfrm>
        </p:spPr>
        <p:txBody>
          <a:bodyPr tIns="0" bIns="288000" anchor="ctr">
            <a:normAutofit/>
          </a:bodyPr>
          <a:lstStyle>
            <a:lvl1pPr marL="0" indent="0">
              <a:buNone/>
              <a:defRPr sz="32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9315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7401" y="1695600"/>
            <a:ext cx="5040000" cy="3156750"/>
          </a:xfrm>
        </p:spPr>
        <p:txBody>
          <a:bodyPr tIns="46800" bIns="46800"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00" y="1360800"/>
            <a:ext cx="3196800" cy="3492000"/>
          </a:xfrm>
        </p:spPr>
        <p:txBody>
          <a:bodyPr tIns="0" bIns="288000" rtlCol="0" anchor="ctr">
            <a:normAutofit/>
          </a:bodyPr>
          <a:lstStyle>
            <a:lvl1pPr>
              <a:defRPr lang="en-US" sz="3200" noProof="0" dirty="0" smtClean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07401" y="1360800"/>
            <a:ext cx="5040000" cy="334800"/>
          </a:xfrm>
        </p:spPr>
        <p:txBody>
          <a:bodyPr tIns="0" bIns="3600" rtlCol="0" anchor="b">
            <a:noAutofit/>
          </a:bodyPr>
          <a:lstStyle>
            <a:lvl1pPr>
              <a:defRPr lang="hu-HU" sz="1400" b="1" spc="0" baseline="0" dirty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816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000" y="1360800"/>
            <a:ext cx="8550000" cy="3492000"/>
          </a:xfrm>
        </p:spPr>
        <p:txBody>
          <a:bodyPr rtlCol="0">
            <a:normAutofit/>
          </a:bodyPr>
          <a:lstStyle>
            <a:lvl1pPr marL="144000">
              <a:defRPr lang="hu-HU" b="0" dirty="0" smtClean="0"/>
            </a:lvl1pPr>
            <a:lvl2pPr>
              <a:defRPr lang="hu-HU" b="0" dirty="0" smtClean="0"/>
            </a:lvl2pPr>
            <a:lvl3pPr>
              <a:defRPr lang="hu-HU" b="0" dirty="0" smtClean="0"/>
            </a:lvl3pPr>
            <a:lvl4pPr>
              <a:defRPr lang="hu-HU" b="0" dirty="0" smtClean="0"/>
            </a:lvl4pPr>
            <a:lvl5pPr>
              <a:defRPr lang="en-US" b="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229093"/>
            <a:ext cx="6945312" cy="276999"/>
          </a:xfrm>
          <a:noFill/>
          <a:effectLst/>
        </p:spPr>
        <p:txBody>
          <a:bodyPr/>
          <a:lstStyle>
            <a:lvl1pPr>
              <a:defRPr lang="hu-HU" dirty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09335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800" y="1360800"/>
            <a:ext cx="2520000" cy="3492000"/>
          </a:xfrm>
        </p:spPr>
        <p:txBody>
          <a:bodyPr tIns="0" bIns="288000" rtlCol="0" anchor="ctr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00" y="1360800"/>
            <a:ext cx="3196800" cy="3492000"/>
          </a:xfrm>
        </p:spPr>
        <p:txBody>
          <a:bodyPr tIns="0" bIns="288000" rtlCol="0" anchor="ctr">
            <a:normAutofit/>
          </a:bodyPr>
          <a:lstStyle>
            <a:lvl1pPr>
              <a:defRPr lang="hu-HU" sz="3200" dirty="0" smtClean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328800" y="1360800"/>
            <a:ext cx="2520000" cy="3492000"/>
          </a:xfrm>
        </p:spPr>
        <p:txBody>
          <a:bodyPr tIns="0" bIns="288000" rtlCol="0" anchor="ctr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7590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800" y="1695599"/>
            <a:ext cx="2520000" cy="3157200"/>
          </a:xfrm>
        </p:spPr>
        <p:txBody>
          <a:bodyPr tIns="46800" bIns="46800"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8000" y="1360800"/>
            <a:ext cx="3196800" cy="3492000"/>
          </a:xfrm>
        </p:spPr>
        <p:txBody>
          <a:bodyPr tIns="0" bIns="288000" rtlCol="0" anchor="ctr">
            <a:normAutofit/>
          </a:bodyPr>
          <a:lstStyle>
            <a:lvl1pPr>
              <a:defRPr lang="hu-HU" sz="3200" dirty="0" smtClean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328800" y="1695599"/>
            <a:ext cx="2520000" cy="3157200"/>
          </a:xfrm>
        </p:spPr>
        <p:txBody>
          <a:bodyPr tIns="46800" bIns="46800"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08800" y="1360800"/>
            <a:ext cx="2520000" cy="334800"/>
          </a:xfrm>
        </p:spPr>
        <p:txBody>
          <a:bodyPr tIns="0" bIns="3600" rtlCol="0" anchor="b">
            <a:noAutofit/>
          </a:bodyPr>
          <a:lstStyle>
            <a:lvl1pPr>
              <a:defRPr lang="hu-HU" sz="1400" b="1" spc="0" baseline="0" dirty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328800" y="1360800"/>
            <a:ext cx="2520000" cy="334800"/>
          </a:xfrm>
        </p:spPr>
        <p:txBody>
          <a:bodyPr tIns="0" bIns="3600" rtlCol="0" anchor="b">
            <a:noAutofit/>
          </a:bodyPr>
          <a:lstStyle>
            <a:lvl1pPr>
              <a:defRPr lang="hu-HU" sz="1400" b="1" spc="0" baseline="0" dirty="0">
                <a:solidFill>
                  <a:schemeClr val="accent3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13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24" y="1687313"/>
            <a:ext cx="8550000" cy="3170437"/>
          </a:xfrm>
        </p:spPr>
        <p:txBody>
          <a:bodyPr rtlCol="0">
            <a:normAutofit/>
          </a:bodyPr>
          <a:lstStyle>
            <a:lvl1pPr marL="144000">
              <a:defRPr lang="hu-HU" b="0" dirty="0" smtClean="0"/>
            </a:lvl1pPr>
            <a:lvl2pPr marL="453600" indent="-144000">
              <a:defRPr lang="hu-HU" b="0" dirty="0" smtClean="0"/>
            </a:lvl2pPr>
            <a:lvl3pPr marL="864000" indent="-144000">
              <a:defRPr lang="hu-HU" b="0" dirty="0" smtClean="0"/>
            </a:lvl3pPr>
            <a:lvl4pPr marL="1216800" indent="-144000">
              <a:defRPr lang="hu-HU" b="0" dirty="0" smtClean="0"/>
            </a:lvl4pPr>
            <a:lvl5pPr marL="1587600" indent="-144000">
              <a:defRPr lang="en-US" b="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89190" y="1343025"/>
            <a:ext cx="8549934" cy="336274"/>
          </a:xfrm>
        </p:spPr>
        <p:txBody>
          <a:bodyPr tIns="0" bIns="3600" anchor="b">
            <a:noAutofit/>
          </a:bodyPr>
          <a:lstStyle>
            <a:lvl1pPr marL="0" indent="0"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1400" b="1" i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Arial"/>
              </a:defRPr>
            </a:lvl1pPr>
            <a:lvl2pPr marL="0" indent="0" algn="l" defTabSz="4572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rgbClr val="162C4C"/>
                </a:solidFill>
                <a:latin typeface="Arial"/>
                <a:ea typeface="+mj-ea"/>
                <a:cs typeface="Arial"/>
              </a:defRPr>
            </a:lvl2pPr>
            <a:lvl3pPr marL="0" indent="0" algn="l" defTabSz="4572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rgbClr val="162C4C"/>
                </a:solidFill>
                <a:latin typeface="Arial"/>
                <a:ea typeface="+mj-ea"/>
                <a:cs typeface="Arial"/>
              </a:defRPr>
            </a:lvl3pPr>
            <a:lvl4pPr marL="0" indent="0" algn="l" defTabSz="457200" rtl="0" eaLnBrk="1" latinLnBrk="0" hangingPunct="1">
              <a:spcBef>
                <a:spcPct val="0"/>
              </a:spcBef>
              <a:buNone/>
              <a:defRPr lang="en-US" sz="2000" b="1" i="0" kern="1200" dirty="0" smtClean="0">
                <a:solidFill>
                  <a:srgbClr val="162C4C"/>
                </a:solidFill>
                <a:latin typeface="Arial"/>
                <a:ea typeface="+mj-ea"/>
                <a:cs typeface="Arial"/>
              </a:defRPr>
            </a:lvl4pPr>
            <a:lvl5pPr marL="0" indent="0" algn="l" defTabSz="457200" rtl="0" eaLnBrk="1" latinLnBrk="0" hangingPunct="1">
              <a:spcBef>
                <a:spcPct val="0"/>
              </a:spcBef>
              <a:buNone/>
              <a:defRPr lang="hu-HU" sz="2000" b="1" i="0" kern="1200" dirty="0">
                <a:solidFill>
                  <a:srgbClr val="162C4C"/>
                </a:solidFill>
                <a:latin typeface="Arial"/>
                <a:ea typeface="+mj-ea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5476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000" y="1360800"/>
            <a:ext cx="4278000" cy="3492000"/>
          </a:xfrm>
        </p:spPr>
        <p:txBody>
          <a:bodyPr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000" y="1360800"/>
            <a:ext cx="4276800" cy="3492000"/>
          </a:xfrm>
        </p:spPr>
        <p:txBody>
          <a:bodyPr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1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9190" y="1688400"/>
            <a:ext cx="4276800" cy="3171600"/>
          </a:xfrm>
        </p:spPr>
        <p:txBody>
          <a:bodyPr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5990" y="1688400"/>
            <a:ext cx="4276800" cy="3171600"/>
          </a:xfrm>
        </p:spPr>
        <p:txBody>
          <a:bodyPr rtlCol="0">
            <a:normAutofit/>
          </a:bodyPr>
          <a:lstStyle>
            <a:lvl1pPr marL="144000">
              <a:defRPr lang="hu-HU" dirty="0" smtClean="0"/>
            </a:lvl1pPr>
            <a:lvl2pPr>
              <a:defRPr lang="hu-HU" dirty="0" smtClean="0"/>
            </a:lvl2pPr>
            <a:lvl3pPr>
              <a:defRPr lang="hu-HU" dirty="0" smtClean="0"/>
            </a:lvl3pPr>
            <a:lvl4pPr>
              <a:defRPr lang="hu-HU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88000" y="1342800"/>
            <a:ext cx="4276800" cy="334800"/>
          </a:xfrm>
        </p:spPr>
        <p:txBody>
          <a:bodyPr tIns="0" bIns="3600" rtlCol="0" anchor="b">
            <a:noAutofit/>
          </a:bodyPr>
          <a:lstStyle>
            <a:lvl1pPr>
              <a:defRPr lang="hu-HU" sz="1400" b="1" spc="0" baseline="0" dirty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65990" y="1342800"/>
            <a:ext cx="4276800" cy="334800"/>
          </a:xfrm>
        </p:spPr>
        <p:txBody>
          <a:bodyPr tIns="0" bIns="3600" rtlCol="0" anchor="b">
            <a:noAutofit/>
          </a:bodyPr>
          <a:lstStyle>
            <a:lvl1pPr>
              <a:defRPr lang="hu-HU" sz="1400" b="1" spc="0" baseline="0" dirty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864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8" y="1362075"/>
            <a:ext cx="2700000" cy="3492000"/>
          </a:xfrm>
        </p:spPr>
        <p:txBody>
          <a:bodyPr tIns="46800" bIns="46800" rtlCol="0">
            <a:normAutofit/>
          </a:bodyPr>
          <a:lstStyle>
            <a:lvl1pPr marL="144000"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22000" y="1362075"/>
            <a:ext cx="2700000" cy="3492000"/>
          </a:xfrm>
        </p:spPr>
        <p:txBody>
          <a:bodyPr tIns="46800" bIns="46800" rtlCol="0">
            <a:normAutofit/>
          </a:bodyPr>
          <a:lstStyle>
            <a:lvl1pPr marL="144000"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073674" y="1362075"/>
            <a:ext cx="2700000" cy="3492000"/>
          </a:xfrm>
        </p:spPr>
        <p:txBody>
          <a:bodyPr tIns="46800" bIns="46800" rtlCol="0">
            <a:normAutofit/>
          </a:bodyPr>
          <a:lstStyle>
            <a:lvl1pPr marL="144000"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3" y="229093"/>
            <a:ext cx="6888162" cy="276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526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688400"/>
            <a:ext cx="2700000" cy="3157200"/>
          </a:xfrm>
        </p:spPr>
        <p:txBody>
          <a:bodyPr tIns="46800" bIns="46800" rtlCol="0">
            <a:normAutofit/>
          </a:bodyPr>
          <a:lstStyle>
            <a:lvl1pPr marL="144000"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21512" y="1688400"/>
            <a:ext cx="2700000" cy="3157200"/>
          </a:xfrm>
        </p:spPr>
        <p:txBody>
          <a:bodyPr tIns="46800" bIns="46800" rtlCol="0">
            <a:normAutofit/>
          </a:bodyPr>
          <a:lstStyle>
            <a:lvl1pPr marL="144000"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073200" y="1688400"/>
            <a:ext cx="2700000" cy="3157200"/>
          </a:xfrm>
        </p:spPr>
        <p:txBody>
          <a:bodyPr tIns="46800" bIns="46800" rtlCol="0">
            <a:normAutofit/>
          </a:bodyPr>
          <a:lstStyle>
            <a:lvl1pPr marL="144000"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endParaRPr lang="hu-HU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0000" y="1360800"/>
            <a:ext cx="270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21512" y="1360800"/>
            <a:ext cx="270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73200" y="1360800"/>
            <a:ext cx="270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dirty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8011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688400"/>
            <a:ext cx="1980000" cy="3157200"/>
          </a:xfrm>
        </p:spPr>
        <p:txBody>
          <a:bodyPr lIns="46800">
            <a:noAutofit/>
          </a:bodyPr>
          <a:lstStyle>
            <a:lvl1pPr marL="180975" indent="-180975">
              <a:defRPr sz="1600">
                <a:latin typeface="+mn-lt"/>
              </a:defRPr>
            </a:lvl1pPr>
            <a:lvl2pPr marL="447675" indent="-171450" defTabSz="447675">
              <a:defRPr sz="1100">
                <a:latin typeface="+mn-lt"/>
              </a:defRPr>
            </a:lvl2pPr>
            <a:lvl3pPr marL="714375" indent="-173038">
              <a:defRPr sz="1000">
                <a:latin typeface="+mn-lt"/>
              </a:defRPr>
            </a:lvl3pPr>
            <a:lvl4pPr marL="990600" indent="-184150">
              <a:defRPr sz="800">
                <a:latin typeface="+mn-lt"/>
              </a:defRPr>
            </a:lvl4pPr>
            <a:lvl5pPr marL="1257300" indent="-180975">
              <a:defRPr sz="7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04" y="1688400"/>
            <a:ext cx="1980000" cy="3157200"/>
          </a:xfrm>
        </p:spPr>
        <p:txBody>
          <a:bodyPr lIns="46800" rtlCol="0">
            <a:noAutofit/>
          </a:bodyPr>
          <a:lstStyle>
            <a:lvl1pPr>
              <a:defRPr lang="en-US" smtClean="0"/>
            </a:lvl1pPr>
            <a:lvl2pPr>
              <a:defRPr lang="en-US" sz="1100" smtClean="0"/>
            </a:lvl2pPr>
            <a:lvl3pPr>
              <a:defRPr lang="en-US" sz="1000" smtClean="0"/>
            </a:lvl3pPr>
            <a:lvl4pPr>
              <a:defRPr lang="en-US" sz="800" smtClean="0"/>
            </a:lvl4pPr>
            <a:lvl5pPr>
              <a:defRPr lang="en-US" sz="700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2507102" y="1688400"/>
            <a:ext cx="1980000" cy="3157200"/>
          </a:xfrm>
        </p:spPr>
        <p:txBody>
          <a:bodyPr lIns="46800" rtlCol="0">
            <a:noAutofit/>
          </a:bodyPr>
          <a:lstStyle>
            <a:lvl1pPr>
              <a:defRPr lang="en-US" smtClean="0"/>
            </a:lvl1pPr>
            <a:lvl2pPr>
              <a:defRPr lang="en-US" sz="1100" smtClean="0"/>
            </a:lvl2pPr>
            <a:lvl3pPr>
              <a:defRPr lang="en-US" sz="1000" smtClean="0"/>
            </a:lvl3pPr>
            <a:lvl4pPr>
              <a:defRPr lang="en-US" sz="800" smtClean="0"/>
            </a:lvl4pPr>
            <a:lvl5pPr>
              <a:defRPr lang="en-US" sz="7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0000" y="1360800"/>
            <a:ext cx="198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654204" y="1360800"/>
            <a:ext cx="198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07102" y="1360800"/>
            <a:ext cx="198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dirty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4"/>
          </p:nvPr>
        </p:nvSpPr>
        <p:spPr>
          <a:xfrm>
            <a:off x="6801307" y="1688400"/>
            <a:ext cx="1980000" cy="3157200"/>
          </a:xfrm>
        </p:spPr>
        <p:txBody>
          <a:bodyPr lIns="46800" rtlCol="0">
            <a:noAutofit/>
          </a:bodyPr>
          <a:lstStyle>
            <a:lvl1pPr>
              <a:defRPr lang="en-US" smtClean="0"/>
            </a:lvl1pPr>
            <a:lvl2pPr>
              <a:defRPr lang="en-US" sz="1100" smtClean="0"/>
            </a:lvl2pPr>
            <a:lvl3pPr>
              <a:defRPr lang="en-US" sz="1000" smtClean="0"/>
            </a:lvl3pPr>
            <a:lvl4pPr>
              <a:defRPr lang="en-US" sz="800" smtClean="0"/>
            </a:lvl4pPr>
            <a:lvl5pPr>
              <a:defRPr lang="en-US" sz="700" dirty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801307" y="1360800"/>
            <a:ext cx="1980000" cy="334800"/>
          </a:xfrm>
        </p:spPr>
        <p:txBody>
          <a:bodyPr tIns="0" bIns="3600" rtlCol="0" anchor="b">
            <a:noAutofit/>
          </a:bodyPr>
          <a:lstStyle>
            <a:lvl1pPr>
              <a:defRPr lang="en-US" sz="1400" b="1" spc="0" baseline="0" smtClean="0">
                <a:solidFill>
                  <a:schemeClr val="tx2"/>
                </a:solidFill>
                <a:latin typeface="+mj-lt"/>
                <a:ea typeface="+mj-ea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65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n top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7213" y="229093"/>
            <a:ext cx="6945312" cy="2769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879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 flipH="1">
            <a:off x="557213" y="228600"/>
            <a:ext cx="6945312" cy="277813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 anchor="b">
            <a:normAutofit/>
          </a:bodyPr>
          <a:lstStyle/>
          <a:p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8925" y="1358900"/>
            <a:ext cx="85502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Isosceles Triangle 7"/>
          <p:cNvSpPr/>
          <p:nvPr/>
        </p:nvSpPr>
        <p:spPr>
          <a:xfrm rot="5400000">
            <a:off x="-70848" y="289737"/>
            <a:ext cx="282404" cy="140715"/>
          </a:xfrm>
          <a:prstGeom prst="triangle">
            <a:avLst/>
          </a:prstGeom>
          <a:solidFill>
            <a:srgbClr val="969696">
              <a:alpha val="40000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E5E5E5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88925" y="685800"/>
            <a:ext cx="8569325" cy="0"/>
          </a:xfrm>
          <a:prstGeom prst="line">
            <a:avLst/>
          </a:prstGeom>
          <a:ln w="12700">
            <a:solidFill>
              <a:schemeClr val="accent6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73" r:id="rId10"/>
    <p:sldLayoutId id="2147483874" r:id="rId11"/>
    <p:sldLayoutId id="2147483867" r:id="rId12"/>
    <p:sldLayoutId id="2147483875" r:id="rId13"/>
    <p:sldLayoutId id="2147483876" r:id="rId14"/>
    <p:sldLayoutId id="2147483877" r:id="rId15"/>
    <p:sldLayoutId id="2147483878" r:id="rId16"/>
    <p:sldLayoutId id="2147483879" r:id="rId17"/>
    <p:sldLayoutId id="2147483868" r:id="rId18"/>
    <p:sldLayoutId id="2147483869" r:id="rId19"/>
    <p:sldLayoutId id="2147483870" r:id="rId20"/>
    <p:sldLayoutId id="2147483871" r:id="rId2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b="1" kern="1200" spc="-50">
          <a:solidFill>
            <a:schemeClr val="tx1"/>
          </a:solidFill>
          <a:latin typeface="Calibri" panose="020F0502020204030204" pitchFamily="34" charset="0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485775" algn="l" defTabSz="358775" rtl="0" eaLnBrk="0" fontAlgn="base" hangingPunct="0">
        <a:spcBef>
          <a:spcPct val="0"/>
        </a:spcBef>
        <a:spcAft>
          <a:spcPts val="600"/>
        </a:spcAft>
        <a:buClr>
          <a:srgbClr val="C0C0C0"/>
        </a:buClr>
        <a:buFont typeface="Wingdings" charset="0"/>
        <a:buChar char="§"/>
        <a:defRPr sz="1600" kern="1200">
          <a:solidFill>
            <a:srgbClr val="969696"/>
          </a:solidFill>
          <a:latin typeface="Calibri" panose="020F0502020204030204" pitchFamily="34" charset="0"/>
          <a:ea typeface="ＭＳ Ｐゴシック" charset="0"/>
          <a:cs typeface="Arial"/>
        </a:defRPr>
      </a:lvl1pPr>
      <a:lvl2pPr marL="452438" indent="-142875" algn="l" defTabSz="358775" rtl="0" eaLnBrk="0" fontAlgn="base" hangingPunct="0">
        <a:spcBef>
          <a:spcPct val="0"/>
        </a:spcBef>
        <a:spcAft>
          <a:spcPts val="600"/>
        </a:spcAft>
        <a:buClr>
          <a:srgbClr val="C0C0C0"/>
        </a:buClr>
        <a:buSzPct val="85000"/>
        <a:buFont typeface="Wingdings" charset="0"/>
        <a:buChar char="§"/>
        <a:defRPr sz="1400" kern="1200">
          <a:solidFill>
            <a:srgbClr val="969696"/>
          </a:solidFill>
          <a:latin typeface="Calibri" panose="020F0502020204030204" pitchFamily="34" charset="0"/>
          <a:ea typeface="ＭＳ Ｐゴシック" charset="0"/>
          <a:cs typeface="Arial"/>
        </a:defRPr>
      </a:lvl2pPr>
      <a:lvl3pPr marL="863600" indent="-142875" algn="l" defTabSz="358775" rtl="0" eaLnBrk="0" fontAlgn="base" hangingPunct="0">
        <a:spcBef>
          <a:spcPct val="0"/>
        </a:spcBef>
        <a:spcAft>
          <a:spcPts val="600"/>
        </a:spcAft>
        <a:buClr>
          <a:srgbClr val="C0C0C0"/>
        </a:buClr>
        <a:buFont typeface="Wingdings" charset="0"/>
        <a:buChar char="§"/>
        <a:defRPr sz="1100" kern="1200">
          <a:solidFill>
            <a:srgbClr val="969696"/>
          </a:solidFill>
          <a:latin typeface="Calibri" panose="020F0502020204030204" pitchFamily="34" charset="0"/>
          <a:ea typeface="ＭＳ Ｐゴシック" charset="0"/>
          <a:cs typeface="Arial"/>
        </a:defRPr>
      </a:lvl3pPr>
      <a:lvl4pPr marL="1216025" indent="-142875" algn="l" defTabSz="358775" rtl="0" eaLnBrk="0" fontAlgn="base" hangingPunct="0">
        <a:spcBef>
          <a:spcPct val="0"/>
        </a:spcBef>
        <a:spcAft>
          <a:spcPts val="600"/>
        </a:spcAft>
        <a:buClr>
          <a:srgbClr val="C0C0C0"/>
        </a:buClr>
        <a:buFont typeface="Wingdings" charset="0"/>
        <a:buChar char="§"/>
        <a:defRPr sz="1000" kern="1200">
          <a:solidFill>
            <a:srgbClr val="969696"/>
          </a:solidFill>
          <a:latin typeface="Calibri" panose="020F0502020204030204" pitchFamily="34" charset="0"/>
          <a:ea typeface="ＭＳ Ｐゴシック" charset="0"/>
          <a:cs typeface="Arial"/>
        </a:defRPr>
      </a:lvl4pPr>
      <a:lvl5pPr marL="1587500" indent="-142875" algn="l" defTabSz="358775" rtl="0" eaLnBrk="0" fontAlgn="base" hangingPunct="0">
        <a:spcBef>
          <a:spcPct val="0"/>
        </a:spcBef>
        <a:spcAft>
          <a:spcPts val="600"/>
        </a:spcAft>
        <a:buClr>
          <a:srgbClr val="C0C0C0"/>
        </a:buClr>
        <a:buFont typeface="Wingdings" charset="0"/>
        <a:buChar char="§"/>
        <a:defRPr sz="900" kern="1200">
          <a:solidFill>
            <a:srgbClr val="969696"/>
          </a:solidFill>
          <a:latin typeface="Calibri" panose="020F0502020204030204" pitchFamily="34" charset="0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4363" y="230188"/>
            <a:ext cx="2616200" cy="277812"/>
          </a:xfrm>
          <a:prstGeom prst="rect">
            <a:avLst/>
          </a:prstGeom>
          <a:noFill/>
          <a:effectLst/>
        </p:spPr>
        <p:txBody>
          <a:bodyPr vert="horz" wrap="none" lIns="0" tIns="0" rIns="0" bIns="0" rtlCol="0" anchor="b">
            <a:spAutoFit/>
          </a:bodyPr>
          <a:lstStyle/>
          <a:p>
            <a:pPr lvl="0"/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87338" y="4846638"/>
            <a:ext cx="2133600" cy="1539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6638"/>
            <a:ext cx="2895600" cy="1539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hu-HU"/>
              <a:t>©2013 Cellum Global Corp.</a:t>
            </a:r>
            <a:endParaRPr 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4013" y="4846638"/>
            <a:ext cx="2133600" cy="1539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DDADB98-62A1-E842-B115-BCA9DCF8168D}" type="slidenum">
              <a:rPr lang="hu-HU"/>
              <a:pPr>
                <a:defRPr/>
              </a:pPr>
              <a:t>‹#›</a:t>
            </a:fld>
            <a:endParaRPr lang="hu-HU" dirty="0"/>
          </a:p>
        </p:txBody>
      </p:sp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220663"/>
            <a:ext cx="982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/>
          <p:cNvSpPr/>
          <p:nvPr/>
        </p:nvSpPr>
        <p:spPr>
          <a:xfrm rot="5400000">
            <a:off x="-70848" y="289737"/>
            <a:ext cx="282404" cy="140715"/>
          </a:xfrm>
          <a:prstGeom prst="triangle">
            <a:avLst/>
          </a:prstGeom>
          <a:solidFill>
            <a:srgbClr val="969696">
              <a:alpha val="40000"/>
            </a:srgbClr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787C7D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8925" y="685800"/>
            <a:ext cx="8569325" cy="0"/>
          </a:xfrm>
          <a:prstGeom prst="line">
            <a:avLst/>
          </a:prstGeom>
          <a:ln w="12700">
            <a:solidFill>
              <a:schemeClr val="accent6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7"/>
          <p:cNvSpPr txBox="1">
            <a:spLocks/>
          </p:cNvSpPr>
          <p:nvPr/>
        </p:nvSpPr>
        <p:spPr>
          <a:xfrm>
            <a:off x="6019800" y="1343025"/>
            <a:ext cx="2817813" cy="3503613"/>
          </a:xfrm>
          <a:prstGeom prst="rect">
            <a:avLst/>
          </a:prstGeom>
          <a:noFill/>
        </p:spPr>
        <p:txBody>
          <a:bodyPr lIns="0" tIns="3600" rIns="0" bIns="3600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lang="hu-HU" sz="1100" b="0" i="0" kern="1200" spc="0" baseline="0">
                <a:solidFill>
                  <a:srgbClr val="44006B"/>
                </a:solidFill>
                <a:latin typeface="+mj-lt"/>
                <a:ea typeface="+mj-ea"/>
                <a:cs typeface="Arial"/>
              </a:defRPr>
            </a:lvl1pPr>
            <a:lvl2pPr marL="309600" indent="0" algn="l" defTabSz="914400" rtl="0" eaLnBrk="1" latinLnBrk="0" hangingPunct="1">
              <a:spcBef>
                <a:spcPct val="20000"/>
              </a:spcBef>
              <a:buClr>
                <a:srgbClr val="C0C0C0"/>
              </a:buClr>
              <a:buFontTx/>
              <a:buNone/>
              <a:defRPr lang="en-US" sz="1200" b="1" i="0" kern="1200" baseline="0" dirty="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2pPr>
            <a:lvl3pPr marL="11430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100" b="1" i="0" kern="120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000" b="1" i="0" kern="120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hu-HU" sz="900" b="1" i="0" kern="120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400" b="1" dirty="0" smtClean="0">
                <a:solidFill>
                  <a:schemeClr val="tx2"/>
                </a:solidFill>
              </a:rPr>
              <a:t>Title of content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200" b="1" dirty="0" smtClean="0">
              <a:solidFill>
                <a:srgbClr val="00B58A"/>
              </a:solidFill>
            </a:endParaRPr>
          </a:p>
          <a:p>
            <a:pPr marL="144000" indent="-108000" algn="l" fontAlgn="auto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List text</a:t>
            </a:r>
          </a:p>
          <a:p>
            <a:pPr marL="144000" indent="-108000" algn="l" fontAlgn="auto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List text</a:t>
            </a:r>
          </a:p>
          <a:p>
            <a:pPr marL="144000" indent="-108000" algn="l" fontAlgn="auto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6"/>
                </a:solidFill>
                <a:latin typeface="+mn-lt"/>
              </a:rPr>
              <a:t>List text</a:t>
            </a:r>
          </a:p>
          <a:p>
            <a:pPr marL="144000" indent="-108000" algn="l" fontAlgn="auto">
              <a:spcBef>
                <a:spcPts val="0"/>
              </a:spcBef>
              <a:spcAft>
                <a:spcPts val="500"/>
              </a:spcAft>
              <a:buFont typeface="Wingdings" panose="05000000000000000000" pitchFamily="2" charset="2"/>
              <a:buChar char="§"/>
              <a:defRPr/>
            </a:pPr>
            <a:endParaRPr lang="en-US" dirty="0" smtClean="0">
              <a:solidFill>
                <a:srgbClr val="C0C0C0"/>
              </a:solidFill>
              <a:latin typeface="+mn-lt"/>
            </a:endParaRPr>
          </a:p>
          <a:p>
            <a:pPr marL="36000" algn="l" fontAlgn="auto">
              <a:spcBef>
                <a:spcPts val="0"/>
              </a:spcBef>
              <a:spcAft>
                <a:spcPts val="500"/>
              </a:spcAft>
              <a:defRPr/>
            </a:pP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„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Ecerum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adistiunt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.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Eperchit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eos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quam,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simus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ditatur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?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Fugias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is </a:t>
            </a:r>
            <a:r>
              <a:rPr lang="en-US" sz="1000" dirty="0" err="1" smtClean="0">
                <a:solidFill>
                  <a:schemeClr val="accent4"/>
                </a:solidFill>
                <a:latin typeface="+mn-lt"/>
              </a:rPr>
              <a:t>peribus</a:t>
            </a:r>
            <a:r>
              <a:rPr lang="en-US" sz="1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ut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et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volut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magnihit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omnis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eum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aut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eaqui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tet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quas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dendandicia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cum,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offic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tecuptianis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adi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as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asi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conseque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nimi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,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tenis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4"/>
                </a:solidFill>
                <a:latin typeface="+mn-lt"/>
              </a:rPr>
              <a:t>arcipsa</a:t>
            </a:r>
            <a:r>
              <a:rPr lang="en-US" sz="1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periti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occus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endi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nos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nusto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dolores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eossi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ommo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maximaiore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ea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con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est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occate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milliae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pa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doloreruntor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aliqui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consequ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odipsam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4"/>
                </a:solidFill>
                <a:latin typeface="+mn-lt"/>
              </a:rPr>
              <a:t>ipsus</a:t>
            </a:r>
            <a:r>
              <a:rPr lang="en-US" sz="10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doluptur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lorem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a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jupiter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1000" dirty="0" err="1" smtClean="0">
                <a:solidFill>
                  <a:schemeClr val="accent6"/>
                </a:solidFill>
                <a:latin typeface="+mn-lt"/>
              </a:rPr>
              <a:t>modis</a:t>
            </a:r>
            <a:r>
              <a:rPr lang="en-US" sz="1000" dirty="0" smtClean="0">
                <a:solidFill>
                  <a:schemeClr val="accent6"/>
                </a:solidFill>
                <a:latin typeface="+mn-lt"/>
              </a:rPr>
              <a:t> et.”</a:t>
            </a:r>
          </a:p>
        </p:txBody>
      </p:sp>
      <p:sp>
        <p:nvSpPr>
          <p:cNvPr id="14" name="Text Placeholder 17"/>
          <p:cNvSpPr txBox="1">
            <a:spLocks/>
          </p:cNvSpPr>
          <p:nvPr/>
        </p:nvSpPr>
        <p:spPr>
          <a:xfrm>
            <a:off x="2514600" y="1343025"/>
            <a:ext cx="3400425" cy="3503613"/>
          </a:xfrm>
          <a:prstGeom prst="rect">
            <a:avLst/>
          </a:prstGeom>
          <a:solidFill>
            <a:srgbClr val="BEBEBE">
              <a:alpha val="20000"/>
            </a:srgbClr>
          </a:solidFill>
        </p:spPr>
        <p:txBody>
          <a:bodyPr lIns="0" tIns="3600" rIns="0" bIns="3600"/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lang="hu-HU" sz="1100" b="0" i="0" kern="1200" spc="0" baseline="0">
                <a:solidFill>
                  <a:srgbClr val="44006B"/>
                </a:solidFill>
                <a:latin typeface="+mj-lt"/>
                <a:ea typeface="+mj-ea"/>
                <a:cs typeface="Arial"/>
              </a:defRPr>
            </a:lvl1pPr>
            <a:lvl2pPr marL="309600" indent="0" algn="l" defTabSz="914400" rtl="0" eaLnBrk="1" latinLnBrk="0" hangingPunct="1">
              <a:spcBef>
                <a:spcPct val="20000"/>
              </a:spcBef>
              <a:buClr>
                <a:srgbClr val="C0C0C0"/>
              </a:buClr>
              <a:buFontTx/>
              <a:buNone/>
              <a:defRPr lang="en-US" sz="1200" b="1" i="0" kern="1200" baseline="0" dirty="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2pPr>
            <a:lvl3pPr marL="114300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100" b="1" i="0" kern="120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lang="en-US" sz="1000" b="1" i="0" kern="1200" smtClean="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lang="hu-HU" sz="900" b="1" i="0" kern="1200">
                <a:solidFill>
                  <a:srgbClr val="C0C0C0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spc="-50" dirty="0" smtClean="0">
                <a:solidFill>
                  <a:schemeClr val="tx1"/>
                </a:solidFill>
              </a:rPr>
              <a:t>Headline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sz="1400" b="1" dirty="0" err="1" smtClean="0">
                <a:solidFill>
                  <a:schemeClr val="accent3"/>
                </a:solidFill>
              </a:rPr>
              <a:t>Subheadline</a:t>
            </a:r>
            <a:endParaRPr lang="en-US" sz="1400" b="1" dirty="0" smtClean="0">
              <a:solidFill>
                <a:schemeClr val="accent3"/>
              </a:solidFill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200" b="1" dirty="0" smtClean="0">
                <a:solidFill>
                  <a:schemeClr val="accent4"/>
                </a:solidFill>
                <a:ea typeface="+mn-ea"/>
              </a:rPr>
              <a:t>Statement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200" b="1" dirty="0" smtClean="0">
                <a:solidFill>
                  <a:schemeClr val="accent6"/>
                </a:solidFill>
                <a:latin typeface="+mn-lt"/>
                <a:ea typeface="+mn-ea"/>
              </a:rPr>
              <a:t>Bigger text </a:t>
            </a:r>
            <a:r>
              <a:rPr lang="en-US" sz="1000" b="1" dirty="0" smtClean="0">
                <a:solidFill>
                  <a:schemeClr val="accent6"/>
                </a:solidFill>
                <a:latin typeface="+mn-lt"/>
                <a:ea typeface="+mn-ea"/>
              </a:rPr>
              <a:t>normal </a:t>
            </a:r>
            <a:r>
              <a:rPr lang="en-US" sz="1000" b="1" dirty="0" smtClean="0">
                <a:solidFill>
                  <a:schemeClr val="tx1"/>
                </a:solidFill>
                <a:latin typeface="+mn-lt"/>
                <a:ea typeface="+mn-ea"/>
              </a:rPr>
              <a:t>table text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000" b="1" dirty="0" smtClean="0">
                <a:solidFill>
                  <a:schemeClr val="accent4"/>
                </a:solidFill>
                <a:latin typeface="+mn-lt"/>
                <a:ea typeface="+mn-ea"/>
              </a:rPr>
              <a:t>Highlighted text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1200" b="1" dirty="0" smtClean="0">
                <a:solidFill>
                  <a:schemeClr val="accent4"/>
                </a:solidFill>
                <a:latin typeface="+mn-lt"/>
                <a:ea typeface="+mn-ea"/>
              </a:rPr>
              <a:t>Bigger highlighted text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200" b="1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200" b="1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200" b="1" dirty="0" smtClean="0">
              <a:solidFill>
                <a:srgbClr val="FF0000"/>
              </a:solidFill>
              <a:latin typeface="+mn-lt"/>
              <a:ea typeface="+mn-ea"/>
            </a:endParaRPr>
          </a:p>
          <a:p>
            <a:pPr marL="144000" indent="-10800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accent6"/>
                </a:solidFill>
                <a:latin typeface="+mn-lt"/>
              </a:rPr>
              <a:t>List text</a:t>
            </a:r>
          </a:p>
          <a:p>
            <a:pPr marL="144000" indent="-108000" algn="l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 smtClean="0">
                <a:solidFill>
                  <a:schemeClr val="accent6"/>
                </a:solidFill>
                <a:latin typeface="+mn-lt"/>
                <a:ea typeface="+mn-ea"/>
              </a:rPr>
              <a:t>Bigger list text</a:t>
            </a:r>
          </a:p>
          <a:p>
            <a:pPr marL="360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-100" dirty="0" smtClean="0">
                <a:solidFill>
                  <a:schemeClr val="accent3"/>
                </a:solidFill>
                <a:latin typeface="+mn-lt"/>
              </a:rPr>
              <a:t>Cover title</a:t>
            </a:r>
          </a:p>
          <a:p>
            <a:pPr marL="3600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spc="-100" dirty="0" smtClean="0">
                <a:solidFill>
                  <a:schemeClr val="accent6"/>
                </a:solidFill>
                <a:latin typeface="+mn-lt"/>
                <a:ea typeface="+mn-ea"/>
              </a:rPr>
              <a:t>Cover subtitle</a:t>
            </a:r>
          </a:p>
        </p:txBody>
      </p:sp>
      <p:sp>
        <p:nvSpPr>
          <p:cNvPr id="10253" name="Rectangle 15"/>
          <p:cNvSpPr>
            <a:spLocks noChangeArrowheads="1"/>
          </p:cNvSpPr>
          <p:nvPr/>
        </p:nvSpPr>
        <p:spPr bwMode="auto">
          <a:xfrm>
            <a:off x="3924300" y="2889250"/>
            <a:ext cx="1520825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/>
          <a:p>
            <a:pPr marL="34925">
              <a:spcAft>
                <a:spcPts val="500"/>
              </a:spcAft>
            </a:pPr>
            <a:r>
              <a:rPr lang="hu-HU" sz="1200" b="1">
                <a:cs typeface="Arial" charset="0"/>
              </a:rPr>
              <a:t>Bigger highlighted text</a:t>
            </a:r>
          </a:p>
        </p:txBody>
      </p:sp>
      <p:sp>
        <p:nvSpPr>
          <p:cNvPr id="10254" name="Rectangle 16"/>
          <p:cNvSpPr>
            <a:spLocks noChangeArrowheads="1"/>
          </p:cNvSpPr>
          <p:nvPr/>
        </p:nvSpPr>
        <p:spPr bwMode="auto">
          <a:xfrm>
            <a:off x="2574925" y="2903538"/>
            <a:ext cx="1174750" cy="1539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/>
          <a:p>
            <a:pPr marL="34925">
              <a:spcAft>
                <a:spcPts val="500"/>
              </a:spcAft>
            </a:pPr>
            <a:r>
              <a:rPr lang="hu-HU" sz="1000" b="1">
                <a:cs typeface="Arial" charset="0"/>
              </a:rPr>
              <a:t>Text highlighted text</a:t>
            </a:r>
          </a:p>
        </p:txBody>
      </p:sp>
      <p:sp>
        <p:nvSpPr>
          <p:cNvPr id="10255" name="Rectangle 19"/>
          <p:cNvSpPr>
            <a:spLocks noChangeArrowheads="1"/>
          </p:cNvSpPr>
          <p:nvPr/>
        </p:nvSpPr>
        <p:spPr bwMode="auto">
          <a:xfrm>
            <a:off x="2574925" y="3149600"/>
            <a:ext cx="290513" cy="15398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tIns="0" rIns="36000" bIns="0">
            <a:spAutoFit/>
          </a:bodyPr>
          <a:lstStyle/>
          <a:p>
            <a:pPr marL="34925">
              <a:spcAft>
                <a:spcPts val="500"/>
              </a:spcAft>
            </a:pPr>
            <a:r>
              <a:rPr lang="hu-HU" sz="1000" b="1">
                <a:cs typeface="Arial" charset="0"/>
              </a:rPr>
              <a:t>Link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01963" y="3143250"/>
            <a:ext cx="741362" cy="184150"/>
          </a:xfrm>
          <a:prstGeom prst="rect">
            <a:avLst/>
          </a:prstGeom>
          <a:solidFill>
            <a:schemeClr val="accent3"/>
          </a:solidFill>
        </p:spPr>
        <p:txBody>
          <a:bodyPr wrap="none" lIns="36000" tIns="0" rIns="36000" bIns="0">
            <a:spAutoFit/>
          </a:bodyPr>
          <a:lstStyle/>
          <a:p>
            <a:pPr marL="36000" fontAlgn="auto">
              <a:spcBef>
                <a:spcPts val="0"/>
              </a:spcBef>
              <a:spcAft>
                <a:spcPts val="500"/>
              </a:spcAft>
              <a:defRPr/>
            </a:pPr>
            <a:r>
              <a:rPr lang="hu-HU" sz="1200" b="1" dirty="0" err="1">
                <a:solidFill>
                  <a:schemeClr val="accent5"/>
                </a:solidFill>
                <a:latin typeface="+mn-lt"/>
                <a:ea typeface="+mj-ea"/>
                <a:cs typeface="Arial"/>
              </a:rPr>
              <a:t>Bigger</a:t>
            </a:r>
            <a:r>
              <a:rPr lang="hu-HU" sz="1200" b="1" dirty="0">
                <a:solidFill>
                  <a:schemeClr val="accent5"/>
                </a:solidFill>
                <a:latin typeface="+mn-lt"/>
                <a:ea typeface="+mj-ea"/>
                <a:cs typeface="Arial"/>
              </a:rPr>
              <a:t> link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61950" y="1352550"/>
            <a:ext cx="576263" cy="576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3" name="Rectangle 22"/>
          <p:cNvSpPr/>
          <p:nvPr/>
        </p:nvSpPr>
        <p:spPr>
          <a:xfrm>
            <a:off x="361950" y="1928813"/>
            <a:ext cx="287338" cy="287337"/>
          </a:xfrm>
          <a:prstGeom prst="rect">
            <a:avLst/>
          </a:prstGeom>
          <a:solidFill>
            <a:srgbClr val="31287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4" name="Rectangle 23"/>
          <p:cNvSpPr/>
          <p:nvPr/>
        </p:nvSpPr>
        <p:spPr>
          <a:xfrm>
            <a:off x="649288" y="1928813"/>
            <a:ext cx="288925" cy="287337"/>
          </a:xfrm>
          <a:prstGeom prst="rect">
            <a:avLst/>
          </a:prstGeom>
          <a:solidFill>
            <a:srgbClr val="31287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5" name="Rectangle 24"/>
          <p:cNvSpPr/>
          <p:nvPr/>
        </p:nvSpPr>
        <p:spPr>
          <a:xfrm>
            <a:off x="1066800" y="1352550"/>
            <a:ext cx="576263" cy="5762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6" name="Rectangle 25"/>
          <p:cNvSpPr/>
          <p:nvPr/>
        </p:nvSpPr>
        <p:spPr>
          <a:xfrm>
            <a:off x="1066800" y="1928813"/>
            <a:ext cx="287338" cy="287337"/>
          </a:xfrm>
          <a:prstGeom prst="rect">
            <a:avLst/>
          </a:prstGeom>
          <a:solidFill>
            <a:srgbClr val="00A98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7" name="Rectangle 26"/>
          <p:cNvSpPr/>
          <p:nvPr/>
        </p:nvSpPr>
        <p:spPr>
          <a:xfrm>
            <a:off x="1354138" y="1928813"/>
            <a:ext cx="288925" cy="287337"/>
          </a:xfrm>
          <a:prstGeom prst="rect">
            <a:avLst/>
          </a:prstGeom>
          <a:solidFill>
            <a:srgbClr val="00A98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8" name="Rectangle 27"/>
          <p:cNvSpPr/>
          <p:nvPr/>
        </p:nvSpPr>
        <p:spPr>
          <a:xfrm>
            <a:off x="1781175" y="1352550"/>
            <a:ext cx="576263" cy="576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29" name="Rectangle 28"/>
          <p:cNvSpPr/>
          <p:nvPr/>
        </p:nvSpPr>
        <p:spPr>
          <a:xfrm>
            <a:off x="1781175" y="1928813"/>
            <a:ext cx="287338" cy="287337"/>
          </a:xfrm>
          <a:prstGeom prst="rect">
            <a:avLst/>
          </a:prstGeom>
          <a:solidFill>
            <a:srgbClr val="E6301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" name="Rectangle 29"/>
          <p:cNvSpPr/>
          <p:nvPr/>
        </p:nvSpPr>
        <p:spPr>
          <a:xfrm>
            <a:off x="2068513" y="1928813"/>
            <a:ext cx="288925" cy="287337"/>
          </a:xfrm>
          <a:prstGeom prst="rect">
            <a:avLst/>
          </a:prstGeom>
          <a:solidFill>
            <a:srgbClr val="E6301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1" name="Rectangle 30"/>
          <p:cNvSpPr/>
          <p:nvPr/>
        </p:nvSpPr>
        <p:spPr>
          <a:xfrm>
            <a:off x="361950" y="2362200"/>
            <a:ext cx="576263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2" name="Rectangle 31"/>
          <p:cNvSpPr/>
          <p:nvPr/>
        </p:nvSpPr>
        <p:spPr>
          <a:xfrm>
            <a:off x="361950" y="2938463"/>
            <a:ext cx="287338" cy="288925"/>
          </a:xfrm>
          <a:prstGeom prst="rect">
            <a:avLst/>
          </a:prstGeom>
          <a:solidFill>
            <a:srgbClr val="FFBB5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3" name="Rectangle 32"/>
          <p:cNvSpPr/>
          <p:nvPr/>
        </p:nvSpPr>
        <p:spPr>
          <a:xfrm>
            <a:off x="649288" y="2938463"/>
            <a:ext cx="288925" cy="288925"/>
          </a:xfrm>
          <a:prstGeom prst="rect">
            <a:avLst/>
          </a:prstGeom>
          <a:solidFill>
            <a:srgbClr val="FFBB5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4" name="Rectangle 33"/>
          <p:cNvSpPr/>
          <p:nvPr/>
        </p:nvSpPr>
        <p:spPr>
          <a:xfrm>
            <a:off x="1066800" y="2362200"/>
            <a:ext cx="576263" cy="576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5" name="Rectangle 34"/>
          <p:cNvSpPr/>
          <p:nvPr/>
        </p:nvSpPr>
        <p:spPr>
          <a:xfrm>
            <a:off x="1066800" y="2938463"/>
            <a:ext cx="287338" cy="288925"/>
          </a:xfrm>
          <a:prstGeom prst="rect">
            <a:avLst/>
          </a:prstGeom>
          <a:solidFill>
            <a:srgbClr val="FFA58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6" name="Rectangle 35"/>
          <p:cNvSpPr/>
          <p:nvPr/>
        </p:nvSpPr>
        <p:spPr>
          <a:xfrm>
            <a:off x="1354138" y="2938463"/>
            <a:ext cx="288925" cy="288925"/>
          </a:xfrm>
          <a:prstGeom prst="rect">
            <a:avLst/>
          </a:prstGeom>
          <a:solidFill>
            <a:srgbClr val="FFA58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7" name="Rectangle 36"/>
          <p:cNvSpPr/>
          <p:nvPr/>
        </p:nvSpPr>
        <p:spPr>
          <a:xfrm>
            <a:off x="1781175" y="2362200"/>
            <a:ext cx="576263" cy="5762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8" name="Rectangle 37"/>
          <p:cNvSpPr/>
          <p:nvPr/>
        </p:nvSpPr>
        <p:spPr>
          <a:xfrm>
            <a:off x="1781175" y="2938463"/>
            <a:ext cx="287338" cy="288925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9" name="Rectangle 38"/>
          <p:cNvSpPr/>
          <p:nvPr/>
        </p:nvSpPr>
        <p:spPr>
          <a:xfrm>
            <a:off x="2068513" y="2938463"/>
            <a:ext cx="288925" cy="28892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0" name="Isosceles Triangle 39"/>
          <p:cNvSpPr/>
          <p:nvPr/>
        </p:nvSpPr>
        <p:spPr>
          <a:xfrm rot="5400000">
            <a:off x="1998330" y="3406313"/>
            <a:ext cx="282404" cy="140715"/>
          </a:xfrm>
          <a:prstGeom prst="triangle">
            <a:avLst/>
          </a:prstGeom>
          <a:solidFill>
            <a:schemeClr val="accent6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srgbClr val="787C7D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 rot="5400000">
            <a:off x="1710531" y="3405982"/>
            <a:ext cx="282575" cy="141288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2" name="Isosceles Triangle 41"/>
          <p:cNvSpPr/>
          <p:nvPr/>
        </p:nvSpPr>
        <p:spPr>
          <a:xfrm rot="5400000">
            <a:off x="1283494" y="3405982"/>
            <a:ext cx="282575" cy="14128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3" name="Isosceles Triangle 42"/>
          <p:cNvSpPr/>
          <p:nvPr/>
        </p:nvSpPr>
        <p:spPr>
          <a:xfrm rot="5400000">
            <a:off x="996156" y="3405982"/>
            <a:ext cx="282575" cy="141288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4" name="Isosceles Triangle 43"/>
          <p:cNvSpPr/>
          <p:nvPr/>
        </p:nvSpPr>
        <p:spPr>
          <a:xfrm rot="5400000">
            <a:off x="578644" y="3405982"/>
            <a:ext cx="282575" cy="14128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5" name="Isosceles Triangle 44"/>
          <p:cNvSpPr/>
          <p:nvPr/>
        </p:nvSpPr>
        <p:spPr>
          <a:xfrm rot="5400000">
            <a:off x="291306" y="3405982"/>
            <a:ext cx="282575" cy="141288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6" name="TextBox 45"/>
          <p:cNvSpPr txBox="1"/>
          <p:nvPr userDrawn="1"/>
        </p:nvSpPr>
        <p:spPr>
          <a:xfrm>
            <a:off x="288925" y="228600"/>
            <a:ext cx="320675" cy="277813"/>
          </a:xfrm>
          <a:prstGeom prst="rect">
            <a:avLst/>
          </a:prstGeom>
          <a:noFill/>
          <a:effectLst/>
        </p:spPr>
        <p:txBody>
          <a:bodyPr wrap="none" lIns="0" tIns="0" rIns="0" bIns="0" anchor="b">
            <a:normAutofit/>
          </a:bodyPr>
          <a:lstStyle>
            <a:lvl1pPr>
              <a:spcBef>
                <a:spcPct val="0"/>
              </a:spcBef>
              <a:buNone/>
              <a:defRPr b="1" i="0" spc="-50" baseline="0">
                <a:effectLst/>
                <a:latin typeface="Calibri" panose="020F0502020204030204" pitchFamily="34" charset="0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fld id="{1150C18A-210C-174B-9A79-93125DF515C0}" type="slidenum">
              <a:rPr lang="hu-HU" smtClean="0">
                <a:solidFill>
                  <a:schemeClr val="tx2"/>
                </a:solidFill>
              </a:rPr>
              <a:pPr fontAlgn="auto">
                <a:spcAft>
                  <a:spcPts val="0"/>
                </a:spcAft>
                <a:defRPr/>
              </a:pPr>
              <a:t>‹#›</a:t>
            </a:fld>
            <a:endParaRPr lang="hu-HU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hu-HU" b="1" kern="1200" spc="-50">
          <a:solidFill>
            <a:schemeClr val="tx1"/>
          </a:solidFill>
          <a:latin typeface="+mj-lt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lang="hu-HU" sz="1400" b="1" kern="1200" dirty="0">
          <a:solidFill>
            <a:srgbClr val="00B58A"/>
          </a:solidFill>
          <a:latin typeface="+mj-lt"/>
          <a:ea typeface="ＭＳ Ｐゴシック" charset="0"/>
          <a:cs typeface="Arial"/>
        </a:defRPr>
      </a:lvl1pPr>
      <a:lvl2pPr marL="309563" indent="147638" algn="l" rtl="0" eaLnBrk="0" fontAlgn="base" hangingPunct="0">
        <a:spcBef>
          <a:spcPct val="20000"/>
        </a:spcBef>
        <a:spcAft>
          <a:spcPct val="0"/>
        </a:spcAft>
        <a:buClr>
          <a:srgbClr val="C0C0C0"/>
        </a:buClr>
        <a:defRPr lang="en-US" sz="1200" b="1" kern="1200" dirty="0">
          <a:solidFill>
            <a:srgbClr val="C0C0C0"/>
          </a:solidFill>
          <a:latin typeface="+mn-lt"/>
          <a:ea typeface="ＭＳ Ｐゴシック" charset="0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lang="en-US" sz="1100" b="1" kern="1200">
          <a:solidFill>
            <a:srgbClr val="C0C0C0"/>
          </a:solidFill>
          <a:latin typeface="+mn-lt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1000" b="1" kern="1200">
          <a:solidFill>
            <a:srgbClr val="C0C0C0"/>
          </a:solidFill>
          <a:latin typeface="+mn-lt"/>
          <a:ea typeface="ＭＳ Ｐゴシック" charset="0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hu-HU" sz="900" b="1" kern="1200">
          <a:solidFill>
            <a:srgbClr val="C0C0C0"/>
          </a:solidFill>
          <a:latin typeface="+mn-lt"/>
          <a:ea typeface="ＭＳ Ｐゴシック" charset="0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00275"/>
            <a:ext cx="3579813" cy="998538"/>
          </a:xfrm>
        </p:spPr>
        <p:txBody>
          <a:bodyPr/>
          <a:lstStyle/>
          <a:p>
            <a:pPr>
              <a:defRPr/>
            </a:pPr>
            <a:r>
              <a:rPr sz="5400" err="1" smtClean="0"/>
              <a:t>Cellum</a:t>
            </a:r>
            <a:r>
              <a:rPr sz="5400" smtClean="0"/>
              <a:t/>
            </a:r>
            <a:br>
              <a:rPr sz="5400" smtClean="0"/>
            </a:br>
            <a:r>
              <a:rPr sz="5400" smtClean="0"/>
              <a:t>Motion QR</a:t>
            </a:r>
            <a:endParaRPr sz="5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90600" y="4184650"/>
            <a:ext cx="3579813" cy="239713"/>
          </a:xfrm>
        </p:spPr>
        <p:txBody>
          <a:bodyPr/>
          <a:lstStyle/>
          <a:p>
            <a:pPr>
              <a:defRPr/>
            </a:pPr>
            <a:r>
              <a:rPr lang="en-US" sz="1100" spc="0" dirty="0" smtClean="0"/>
              <a:t>November, 2013</a:t>
            </a:r>
            <a:endParaRPr lang="en-US" sz="1100" spc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90600" y="4535488"/>
            <a:ext cx="3579813" cy="323850"/>
          </a:xfrm>
        </p:spPr>
        <p:txBody>
          <a:bodyPr/>
          <a:lstStyle/>
          <a:p>
            <a:pPr>
              <a:defRPr/>
            </a:pPr>
            <a:r>
              <a:rPr lang="en-US" baseline="20000" dirty="0" smtClean="0"/>
              <a:t>©</a:t>
            </a:r>
            <a:r>
              <a:rPr lang="en-US" dirty="0" smtClean="0"/>
              <a:t> Copyright</a:t>
            </a:r>
            <a:r>
              <a:rPr lang="hu-HU" dirty="0" smtClean="0"/>
              <a:t> 2</a:t>
            </a:r>
            <a:r>
              <a:rPr lang="en-US" dirty="0" smtClean="0"/>
              <a:t>013</a:t>
            </a:r>
            <a:r>
              <a:rPr lang="hu-HU" dirty="0" smtClean="0"/>
              <a:t> </a:t>
            </a:r>
            <a:r>
              <a:rPr lang="en-US" dirty="0" smtClean="0"/>
              <a:t>Cellum.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hu-HU" dirty="0" smtClean="0"/>
              <a:t>r</a:t>
            </a:r>
            <a:r>
              <a:rPr lang="en-US" dirty="0" err="1" smtClean="0"/>
              <a:t>ights</a:t>
            </a:r>
            <a:r>
              <a:rPr lang="hu-HU" dirty="0" smtClean="0"/>
              <a:t> </a:t>
            </a:r>
            <a:r>
              <a:rPr lang="en-US" dirty="0" smtClean="0"/>
              <a:t>reserved.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 advClick="0" advTm="3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7213" y="228600"/>
            <a:ext cx="6945312" cy="2778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>
                <a:ea typeface="+mj-ea"/>
              </a:rPr>
              <a:t>Cellum Global</a:t>
            </a:r>
            <a:r>
              <a:rPr smtClean="0">
                <a:ea typeface="+mj-ea"/>
              </a:rPr>
              <a:t>:  m-commerce Wallet services  </a:t>
            </a:r>
            <a:endParaRPr>
              <a:ea typeface="+mj-ea"/>
            </a:endParaRPr>
          </a:p>
        </p:txBody>
      </p:sp>
      <p:sp>
        <p:nvSpPr>
          <p:cNvPr id="14" name="Rectangle 13"/>
          <p:cNvSpPr>
            <a:spLocks noChangeAspect="1"/>
          </p:cNvSpPr>
          <p:nvPr/>
        </p:nvSpPr>
        <p:spPr>
          <a:xfrm>
            <a:off x="287338" y="725488"/>
            <a:ext cx="4189412" cy="21320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70000"/>
                </a:schemeClr>
              </a:gs>
              <a:gs pos="70000">
                <a:srgbClr val="FFFFFF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rgbClr val="1C601E"/>
                </a:solidFill>
                <a:latin typeface="+mj-lt"/>
                <a:cs typeface="Helvetica Neue"/>
              </a:rPr>
              <a:t>Acquisition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1C601E"/>
              </a:solidFill>
              <a:latin typeface="+mj-lt"/>
              <a:cs typeface="Helvetica Neue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Advertisement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Customized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Couponing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Location based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Differential levels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Micro loan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rgbClr val="1C601E"/>
                </a:solidFill>
                <a:latin typeface="+mj-lt"/>
                <a:cs typeface="Helvetica Neue"/>
              </a:rPr>
              <a:t>Gift card</a:t>
            </a:r>
          </a:p>
        </p:txBody>
      </p:sp>
      <p:sp>
        <p:nvSpPr>
          <p:cNvPr id="16" name="Rectangle 15"/>
          <p:cNvSpPr>
            <a:spLocks noChangeAspect="1"/>
          </p:cNvSpPr>
          <p:nvPr/>
        </p:nvSpPr>
        <p:spPr>
          <a:xfrm>
            <a:off x="4597210" y="725341"/>
            <a:ext cx="4277849" cy="2132159"/>
          </a:xfrm>
          <a:prstGeom prst="rect">
            <a:avLst/>
          </a:prstGeom>
          <a:gradFill flip="none" rotWithShape="1">
            <a:gsLst>
              <a:gs pos="12000">
                <a:schemeClr val="accent5">
                  <a:lumMod val="40000"/>
                  <a:lumOff val="60000"/>
                  <a:alpha val="90000"/>
                </a:schemeClr>
              </a:gs>
              <a:gs pos="70000">
                <a:srgbClr val="FFFFFF"/>
              </a:gs>
            </a:gsLst>
            <a:lin ang="87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Purchase toolset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chemeClr val="accent5">
                  <a:lumMod val="75000"/>
                </a:schemeClr>
              </a:solidFill>
              <a:latin typeface="+mj-lt"/>
              <a:cs typeface="Helvetica Neue"/>
            </a:endParaRPr>
          </a:p>
          <a:p>
            <a:pPr marL="1657350" lvl="3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Scan/recognition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1D,2D codes, OCR, MDQR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Object – Pattern – Logo 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Voice</a:t>
            </a:r>
          </a:p>
          <a:p>
            <a:pPr marL="1657350" lvl="3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Templates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ID / Receipt / tickets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latin typeface="+mj-lt"/>
                <a:cs typeface="Helvetica Neue"/>
              </a:rPr>
              <a:t>Shopping chart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050" dirty="0">
                <a:solidFill>
                  <a:schemeClr val="accent5">
                    <a:lumMod val="75000"/>
                  </a:schemeClr>
                </a:solidFill>
                <a:cs typeface="Helvetica Neue"/>
              </a:rPr>
              <a:t>WEB Check-out / </a:t>
            </a:r>
            <a:r>
              <a:rPr lang="en-US" sz="1050" dirty="0" err="1">
                <a:solidFill>
                  <a:schemeClr val="accent5">
                    <a:lumMod val="75000"/>
                  </a:schemeClr>
                </a:solidFill>
                <a:cs typeface="Helvetica Neue"/>
              </a:rPr>
              <a:t>MasterPass</a:t>
            </a:r>
            <a:r>
              <a:rPr lang="en-US" sz="1050" dirty="0">
                <a:solidFill>
                  <a:schemeClr val="accent5">
                    <a:lumMod val="75000"/>
                  </a:schemeClr>
                </a:solidFill>
                <a:cs typeface="Helvetica Neue"/>
              </a:rPr>
              <a:t> int.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050" dirty="0">
              <a:solidFill>
                <a:schemeClr val="accent5">
                  <a:lumMod val="75000"/>
                </a:schemeClr>
              </a:solidFill>
              <a:latin typeface="+mj-lt"/>
              <a:cs typeface="Helvetica Neue"/>
            </a:endParaRPr>
          </a:p>
        </p:txBody>
      </p:sp>
      <p:sp>
        <p:nvSpPr>
          <p:cNvPr id="17" name="Rectangle 16"/>
          <p:cNvSpPr>
            <a:spLocks noChangeAspect="1"/>
          </p:cNvSpPr>
          <p:nvPr/>
        </p:nvSpPr>
        <p:spPr>
          <a:xfrm>
            <a:off x="4597400" y="2922588"/>
            <a:ext cx="4278313" cy="21320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alpha val="80000"/>
                </a:schemeClr>
              </a:gs>
              <a:gs pos="70000">
                <a:srgbClr val="FFFFFF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P2P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MPI management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Mobile Bank Card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SVA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Security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TRX management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Merchant services</a:t>
            </a:r>
          </a:p>
          <a:p>
            <a:pPr marL="2114550" lvl="4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NFC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accent2">
                  <a:lumMod val="50000"/>
                </a:schemeClr>
              </a:solidFill>
              <a:latin typeface="+mj-lt"/>
              <a:cs typeface="Helvetica Neue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+mj-lt"/>
                <a:cs typeface="Helvetica Neue"/>
              </a:rPr>
              <a:t>Payment services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274638" y="2922588"/>
            <a:ext cx="4284662" cy="21320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0"/>
                </a:schemeClr>
              </a:gs>
              <a:gs pos="70000">
                <a:srgbClr val="FFFFFF"/>
              </a:gs>
            </a:gsLst>
            <a:lin ang="201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100" dirty="0">
              <a:solidFill>
                <a:schemeClr val="accent3">
                  <a:lumMod val="50000"/>
                </a:schemeClr>
              </a:solidFill>
              <a:latin typeface="Helvetica Neue"/>
              <a:cs typeface="Helvetica Neue"/>
            </a:endParaRP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Vouchers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Loyalty card storage / balance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Cross acceptance – multi merchant</a:t>
            </a:r>
          </a:p>
          <a:p>
            <a:pPr marL="742950" lvl="1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New Loyalty logic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Frequency</a:t>
            </a:r>
          </a:p>
          <a:p>
            <a:pPr marL="1200150" lvl="2" indent="-28575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100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"/>
              </a:rPr>
              <a:t>Exponential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accent3">
                  <a:lumMod val="50000"/>
                </a:schemeClr>
              </a:solidFill>
              <a:latin typeface="+mj-lt"/>
              <a:cs typeface="Helvetica Neue Medium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1" dirty="0">
              <a:solidFill>
                <a:schemeClr val="accent3">
                  <a:lumMod val="50000"/>
                </a:schemeClr>
              </a:solidFill>
              <a:latin typeface="+mj-lt"/>
              <a:cs typeface="Helvetica Neue Medium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Helvetica Neue Medium"/>
              </a:rPr>
              <a:t>Retention</a:t>
            </a:r>
          </a:p>
        </p:txBody>
      </p:sp>
      <p:pic>
        <p:nvPicPr>
          <p:cNvPr id="13320" name="Picture 2" descr="C:\Users\zalanh\Documents\_various documents\Arculati tervek\Cellum web\realpci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3048000"/>
            <a:ext cx="9715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ircle.png"/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438" y="1333128"/>
            <a:ext cx="3124963" cy="3048744"/>
          </a:xfrm>
          <a:prstGeom prst="rect">
            <a:avLst/>
          </a:prstGeom>
          <a:effectLst>
            <a:outerShdw blurRad="114300" dist="101600" dir="2700000" algn="tl" rotWithShape="0">
              <a:schemeClr val="bg1">
                <a:lumMod val="65000"/>
                <a:alpha val="30000"/>
              </a:schemeClr>
            </a:outerShdw>
          </a:effectLst>
        </p:spPr>
      </p:pic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3541713" y="2200275"/>
            <a:ext cx="210978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/>
              <a:t>Cellum</a:t>
            </a:r>
          </a:p>
          <a:p>
            <a:pPr algn="ctr" eaLnBrk="1" hangingPunct="1"/>
            <a:r>
              <a:rPr lang="en-US" sz="2800" b="1"/>
              <a:t>Mobile NEXT</a:t>
            </a: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98600" y="1306513"/>
            <a:ext cx="6438900" cy="1995487"/>
          </a:xfrm>
        </p:spPr>
        <p:txBody>
          <a:bodyPr>
            <a:noAutofit/>
          </a:bodyPr>
          <a:lstStyle/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Few data… or over detailed/complex code</a:t>
            </a: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Easy to copy, printable ( over 10% fraud )</a:t>
            </a:r>
            <a:endParaRPr lang="en-US" sz="2000">
              <a:solidFill>
                <a:schemeClr val="accent6"/>
              </a:solidFill>
              <a:ea typeface="+mn-ea"/>
            </a:endParaRP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ID data integration is missing</a:t>
            </a:r>
            <a:endParaRPr lang="en-US" sz="200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-114300"/>
            <a:ext cx="3605213" cy="619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Static QR limitations</a:t>
            </a:r>
            <a:endParaRPr lang="en-US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8" y="2836863"/>
            <a:ext cx="1652587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941513" y="315913"/>
            <a:ext cx="5216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Multiple randomly generated subsets of data</a:t>
            </a:r>
          </a:p>
        </p:txBody>
      </p:sp>
      <p:cxnSp>
        <p:nvCxnSpPr>
          <p:cNvPr id="15" name="Straight Arrow Connector 14"/>
          <p:cNvCxnSpPr>
            <a:stCxn id="41" idx="2"/>
          </p:cNvCxnSpPr>
          <p:nvPr/>
        </p:nvCxnSpPr>
        <p:spPr>
          <a:xfrm flipH="1">
            <a:off x="3587750" y="2420938"/>
            <a:ext cx="652463" cy="4286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846388"/>
            <a:ext cx="16335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Arrow Connector 26"/>
          <p:cNvCxnSpPr>
            <a:stCxn id="36" idx="2"/>
          </p:cNvCxnSpPr>
          <p:nvPr/>
        </p:nvCxnSpPr>
        <p:spPr>
          <a:xfrm flipH="1">
            <a:off x="2755900" y="2420938"/>
            <a:ext cx="203200" cy="428625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2849563"/>
            <a:ext cx="1631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>
            <a:stCxn id="36" idx="2"/>
          </p:cNvCxnSpPr>
          <p:nvPr/>
        </p:nvCxnSpPr>
        <p:spPr>
          <a:xfrm>
            <a:off x="2959100" y="2420938"/>
            <a:ext cx="1468438" cy="4286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3" idx="2"/>
          </p:cNvCxnSpPr>
          <p:nvPr/>
        </p:nvCxnSpPr>
        <p:spPr>
          <a:xfrm flipH="1">
            <a:off x="6673850" y="2420938"/>
            <a:ext cx="127000" cy="4286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2" idx="2"/>
          </p:cNvCxnSpPr>
          <p:nvPr/>
        </p:nvCxnSpPr>
        <p:spPr>
          <a:xfrm>
            <a:off x="5519738" y="2420938"/>
            <a:ext cx="769937" cy="4286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2846388"/>
            <a:ext cx="16319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338388" y="4500563"/>
            <a:ext cx="1028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hu-HU" sz="1200"/>
              <a:t>Static QR #1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071938" y="4500563"/>
            <a:ext cx="1027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hu-HU" sz="1200"/>
              <a:t>Static QR #2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829300" y="4500563"/>
            <a:ext cx="1027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hu-HU" sz="1200"/>
              <a:t>Static QR #3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941513" y="4672013"/>
            <a:ext cx="5216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hu-HU" sz="2000" b="1"/>
              <a:t>Motion-dynamic QR</a:t>
            </a:r>
          </a:p>
        </p:txBody>
      </p:sp>
      <p:cxnSp>
        <p:nvCxnSpPr>
          <p:cNvPr id="39" name="Straight Arrow Connector 38"/>
          <p:cNvCxnSpPr>
            <a:stCxn id="42" idx="2"/>
          </p:cNvCxnSpPr>
          <p:nvPr/>
        </p:nvCxnSpPr>
        <p:spPr>
          <a:xfrm flipH="1">
            <a:off x="4627563" y="2420938"/>
            <a:ext cx="892175" cy="4159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0" name="TextBox 1"/>
          <p:cNvSpPr txBox="1">
            <a:spLocks noChangeArrowheads="1"/>
          </p:cNvSpPr>
          <p:nvPr/>
        </p:nvSpPr>
        <p:spPr bwMode="auto">
          <a:xfrm>
            <a:off x="885825" y="692150"/>
            <a:ext cx="70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Picture</a:t>
            </a:r>
          </a:p>
        </p:txBody>
      </p:sp>
      <p:sp>
        <p:nvSpPr>
          <p:cNvPr id="16401" name="TextBox 25"/>
          <p:cNvSpPr txBox="1">
            <a:spLocks noChangeArrowheads="1"/>
          </p:cNvSpPr>
          <p:nvPr/>
        </p:nvSpPr>
        <p:spPr bwMode="auto">
          <a:xfrm>
            <a:off x="2451100" y="692150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Signature</a:t>
            </a:r>
          </a:p>
        </p:txBody>
      </p:sp>
      <p:sp>
        <p:nvSpPr>
          <p:cNvPr id="16402" name="TextBox 29"/>
          <p:cNvSpPr txBox="1">
            <a:spLocks noChangeArrowheads="1"/>
          </p:cNvSpPr>
          <p:nvPr/>
        </p:nvSpPr>
        <p:spPr bwMode="auto">
          <a:xfrm>
            <a:off x="3937000" y="692150"/>
            <a:ext cx="1573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Alphanumeric data</a:t>
            </a:r>
          </a:p>
        </p:txBody>
      </p:sp>
      <p:sp>
        <p:nvSpPr>
          <p:cNvPr id="16403" name="TextBox 44"/>
          <p:cNvSpPr txBox="1">
            <a:spLocks noChangeArrowheads="1"/>
          </p:cNvSpPr>
          <p:nvPr/>
        </p:nvSpPr>
        <p:spPr bwMode="auto">
          <a:xfrm>
            <a:off x="6038850" y="692150"/>
            <a:ext cx="2055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/>
              <a:t>Digitalized biometric data</a:t>
            </a:r>
          </a:p>
        </p:txBody>
      </p:sp>
      <p:grpSp>
        <p:nvGrpSpPr>
          <p:cNvPr id="16404" name="Group 16"/>
          <p:cNvGrpSpPr>
            <a:grpSpLocks/>
          </p:cNvGrpSpPr>
          <p:nvPr/>
        </p:nvGrpSpPr>
        <p:grpSpPr bwMode="auto">
          <a:xfrm>
            <a:off x="596900" y="1933575"/>
            <a:ext cx="6946900" cy="587375"/>
            <a:chOff x="240538" y="1683634"/>
            <a:chExt cx="6947454" cy="586867"/>
          </a:xfrm>
        </p:grpSpPr>
        <p:sp>
          <p:nvSpPr>
            <p:cNvPr id="36" name="TextBox 35"/>
            <p:cNvSpPr txBox="1"/>
            <p:nvPr/>
          </p:nvSpPr>
          <p:spPr>
            <a:xfrm>
              <a:off x="1975851" y="1801057"/>
              <a:ext cx="1255641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vert="wordArtVert" lIns="36000" tIns="36000" rIns="36000" bIns="36000"/>
            <a:lstStyle/>
            <a:p>
              <a:pPr algn="ctr">
                <a:defRPr/>
              </a:pPr>
              <a:r>
                <a:rPr lang="hu-HU" sz="400" dirty="0">
                  <a:solidFill>
                    <a:schemeClr val="bg1"/>
                  </a:solidFill>
                  <a:latin typeface="Arial"/>
                  <a:cs typeface="Arial"/>
                </a:rPr>
                <a:t>0111010101000100111101011010110100011110110101010101110011001111011100111100110011111001110001111101100010001001010111101000011000111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56069" y="1801057"/>
              <a:ext cx="1255641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vert="wordArtVert" lIns="36000" tIns="36000" rIns="36000" bIns="36000"/>
            <a:lstStyle/>
            <a:p>
              <a:pPr algn="ctr">
                <a:defRPr/>
              </a:pPr>
              <a:r>
                <a:rPr lang="hu-HU" sz="400" dirty="0">
                  <a:solidFill>
                    <a:schemeClr val="bg1"/>
                  </a:solidFill>
                  <a:latin typeface="Arial"/>
                  <a:cs typeface="Arial"/>
                </a:rPr>
                <a:t>0111010101000100111101011010110100011110110101010101110011001111011100111100110011111001110001111101100010001001010111101000011000111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536287" y="1801057"/>
              <a:ext cx="1255641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vert="wordArtVert" lIns="36000" tIns="36000" rIns="36000" bIns="36000"/>
            <a:lstStyle/>
            <a:p>
              <a:pPr algn="ctr">
                <a:defRPr/>
              </a:pPr>
              <a:r>
                <a:rPr lang="hu-HU" sz="400" dirty="0">
                  <a:solidFill>
                    <a:schemeClr val="bg1"/>
                  </a:solidFill>
                  <a:latin typeface="Arial"/>
                  <a:cs typeface="Arial"/>
                </a:rPr>
                <a:t>0111010101000100111101011010110100011110110101010101110011001111011100111100110011111001110001111101100010001001010111101000011000111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16505" y="1801057"/>
              <a:ext cx="1255641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vert="wordArtVert" lIns="36000" tIns="36000" rIns="36000" bIns="36000"/>
            <a:lstStyle/>
            <a:p>
              <a:pPr algn="ctr">
                <a:defRPr/>
              </a:pPr>
              <a:r>
                <a:rPr lang="hu-HU" sz="400" dirty="0">
                  <a:solidFill>
                    <a:schemeClr val="bg1"/>
                  </a:solidFill>
                  <a:latin typeface="Arial"/>
                  <a:cs typeface="Arial"/>
                </a:rPr>
                <a:t>0111010101000100111101011010110100011110110101010101110011001111011100111100110011111001110001111101100010001001010111101000011000111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40538" y="1683634"/>
              <a:ext cx="6947454" cy="586867"/>
            </a:xfrm>
            <a:prstGeom prst="roundRect">
              <a:avLst/>
            </a:prstGeom>
            <a:noFill/>
            <a:ln w="12700" cmpd="sng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9800000"/>
              </a:lightRig>
            </a:scene3d>
            <a:sp3d prstMaterial="metal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1400" dirty="0">
                  <a:solidFill>
                    <a:schemeClr val="tx2"/>
                  </a:solidFill>
                </a:rPr>
                <a:t>Digitalized</a:t>
              </a:r>
            </a:p>
            <a:p>
              <a:pPr>
                <a:defRPr/>
              </a:pPr>
              <a:r>
                <a:rPr lang="en-US" sz="1400" dirty="0">
                  <a:solidFill>
                    <a:schemeClr val="tx2"/>
                  </a:solidFill>
                </a:rPr>
                <a:t>encrypted data set</a:t>
              </a:r>
            </a:p>
          </p:txBody>
        </p:sp>
      </p:grpSp>
      <p:cxnSp>
        <p:nvCxnSpPr>
          <p:cNvPr id="28" name="Straight Arrow Connector 27"/>
          <p:cNvCxnSpPr>
            <a:stCxn id="43" idx="2"/>
          </p:cNvCxnSpPr>
          <p:nvPr/>
        </p:nvCxnSpPr>
        <p:spPr>
          <a:xfrm flipH="1">
            <a:off x="4916488" y="2420938"/>
            <a:ext cx="1884362" cy="428625"/>
          </a:xfrm>
          <a:prstGeom prst="straightConnector1">
            <a:avLst/>
          </a:prstGeom>
          <a:ln w="22225">
            <a:solidFill>
              <a:srgbClr val="717171"/>
            </a:solidFill>
            <a:prstDash val="sysDot"/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 descr="photo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805" y="739390"/>
            <a:ext cx="659427" cy="910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407" name="Picture 50" descr="640px-Signatu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038225"/>
            <a:ext cx="102711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51" descr="fingerprint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990600"/>
            <a:ext cx="6445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3843408" y="999781"/>
            <a:ext cx="1884292" cy="559098"/>
          </a:xfrm>
          <a:prstGeom prst="rect">
            <a:avLst/>
          </a:prstGeom>
          <a:noFill/>
          <a:ln w="38100"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2" anchor="ctr"/>
          <a:lstStyle/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Personal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Event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Purchase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Validity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Encrypted bankcard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etc.</a:t>
            </a:r>
          </a:p>
        </p:txBody>
      </p:sp>
      <p:sp>
        <p:nvSpPr>
          <p:cNvPr id="55" name="Right Brace 54"/>
          <p:cNvSpPr/>
          <p:nvPr/>
        </p:nvSpPr>
        <p:spPr>
          <a:xfrm rot="5400000">
            <a:off x="4144963" y="-2063750"/>
            <a:ext cx="420687" cy="7478713"/>
          </a:xfrm>
          <a:prstGeom prst="rightBrace">
            <a:avLst>
              <a:gd name="adj1" fmla="val 79343"/>
              <a:gd name="adj2" fmla="val 50000"/>
            </a:avLst>
          </a:prstGeom>
          <a:ln w="12700" cap="rnd" cmpd="sng">
            <a:solidFill>
              <a:srgbClr val="717171"/>
            </a:solidFill>
            <a:prstDash val="solid"/>
            <a:headEnd type="none" w="med" len="med"/>
            <a:tailEnd type="non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411" name="Picture 59" descr="iris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38" y="1000125"/>
            <a:ext cx="739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18924 -1.48148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0.19357 -1.48148E-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27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1" grpId="1"/>
      <p:bldP spid="37" grpId="0"/>
      <p:bldP spid="37" grpId="1"/>
      <p:bldP spid="38" grpId="0"/>
      <p:bldP spid="38" grpId="1"/>
      <p:bldP spid="40" grpId="0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8400" y="1179513"/>
            <a:ext cx="7061200" cy="3417887"/>
          </a:xfrm>
        </p:spPr>
        <p:txBody>
          <a:bodyPr>
            <a:noAutofit/>
          </a:bodyPr>
          <a:lstStyle/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Unlimited data and controlled complexity</a:t>
            </a:r>
          </a:p>
          <a:p>
            <a:pPr marL="812438" lvl="1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1800">
                <a:solidFill>
                  <a:schemeClr val="accent6"/>
                </a:solidFill>
                <a:ea typeface="+mn-ea"/>
              </a:rPr>
              <a:t>Crypto </a:t>
            </a:r>
            <a:r>
              <a:rPr lang="en-US" sz="1800" err="1">
                <a:solidFill>
                  <a:schemeClr val="accent6"/>
                </a:solidFill>
                <a:ea typeface="+mn-ea"/>
              </a:rPr>
              <a:t>keylength</a:t>
            </a:r>
            <a:endParaRPr lang="en-US" sz="1800">
              <a:solidFill>
                <a:schemeClr val="accent6"/>
              </a:solidFill>
              <a:ea typeface="+mn-ea"/>
            </a:endParaRP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Presentation time fault tolerant coding</a:t>
            </a:r>
          </a:p>
          <a:p>
            <a:pPr marL="812438" lvl="1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1800">
                <a:solidFill>
                  <a:schemeClr val="accent6"/>
                </a:solidFill>
                <a:ea typeface="+mn-ea"/>
              </a:rPr>
              <a:t>Time stamp</a:t>
            </a:r>
          </a:p>
          <a:p>
            <a:pPr marL="812438" lvl="1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1800">
                <a:solidFill>
                  <a:schemeClr val="accent6"/>
                </a:solidFill>
                <a:ea typeface="+mn-ea"/>
              </a:rPr>
              <a:t>Unique session code</a:t>
            </a:r>
            <a:endParaRPr lang="en-US" sz="1800">
              <a:solidFill>
                <a:schemeClr val="accent6"/>
              </a:solidFill>
              <a:ea typeface="+mn-ea"/>
            </a:endParaRP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ID data  - picture, signature, biometric data etc.- integration</a:t>
            </a: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Control device representation process</a:t>
            </a:r>
          </a:p>
          <a:p>
            <a:pPr marL="504000" indent="-360000" defTabSz="360000" eaLnBrk="1" fontAlgn="auto" hangingPunct="1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SzPct val="120000"/>
              <a:buFont typeface="Wingdings" charset="2"/>
              <a:buChar char="ü"/>
              <a:defRPr/>
            </a:pPr>
            <a:r>
              <a:rPr lang="en-US" sz="2000">
                <a:solidFill>
                  <a:schemeClr val="accent6"/>
                </a:solidFill>
                <a:ea typeface="+mn-ea"/>
              </a:rPr>
              <a:t>Data combination</a:t>
            </a:r>
            <a:endParaRPr lang="en-US" sz="2000">
              <a:solidFill>
                <a:schemeClr val="accent6"/>
              </a:solidFill>
              <a:ea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1800" y="-114300"/>
            <a:ext cx="3605213" cy="6191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</a:rPr>
              <a:t>Dancing QR opportunities</a:t>
            </a:r>
            <a:endParaRPr lang="en-US">
              <a:ea typeface="+mj-ea"/>
            </a:endParaRPr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B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ELLUM_v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1000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2200275"/>
            <a:ext cx="3579813" cy="998538"/>
          </a:xfrm>
        </p:spPr>
        <p:txBody>
          <a:bodyPr/>
          <a:lstStyle/>
          <a:p>
            <a:pPr>
              <a:defRPr/>
            </a:pPr>
            <a:r>
              <a:rPr sz="5400" err="1" smtClean="0"/>
              <a:t>Cellum</a:t>
            </a:r>
            <a:r>
              <a:rPr sz="5400" smtClean="0"/>
              <a:t/>
            </a:r>
            <a:br>
              <a:rPr sz="5400" smtClean="0"/>
            </a:br>
            <a:r>
              <a:rPr sz="5400" smtClean="0"/>
              <a:t>Motion QR</a:t>
            </a:r>
            <a:endParaRPr sz="5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90600" y="4184650"/>
            <a:ext cx="3579813" cy="239713"/>
          </a:xfrm>
        </p:spPr>
        <p:txBody>
          <a:bodyPr/>
          <a:lstStyle/>
          <a:p>
            <a:pPr>
              <a:defRPr/>
            </a:pPr>
            <a:r>
              <a:rPr lang="en-US" sz="1100" spc="0" dirty="0" smtClean="0"/>
              <a:t>November, 2013</a:t>
            </a:r>
            <a:endParaRPr lang="en-US" sz="1100" spc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90600" y="4535488"/>
            <a:ext cx="3579813" cy="323850"/>
          </a:xfrm>
        </p:spPr>
        <p:txBody>
          <a:bodyPr/>
          <a:lstStyle/>
          <a:p>
            <a:pPr>
              <a:defRPr/>
            </a:pPr>
            <a:r>
              <a:rPr lang="en-US" baseline="20000" dirty="0" smtClean="0"/>
              <a:t>©</a:t>
            </a:r>
            <a:r>
              <a:rPr lang="en-US" dirty="0" smtClean="0"/>
              <a:t> Copyright</a:t>
            </a:r>
            <a:r>
              <a:rPr lang="hu-HU" dirty="0" smtClean="0"/>
              <a:t> 2</a:t>
            </a:r>
            <a:r>
              <a:rPr lang="en-US" dirty="0" smtClean="0"/>
              <a:t>013</a:t>
            </a:r>
            <a:r>
              <a:rPr lang="hu-HU" dirty="0" smtClean="0"/>
              <a:t> </a:t>
            </a:r>
            <a:r>
              <a:rPr lang="en-US" dirty="0" smtClean="0"/>
              <a:t>Cellum.</a:t>
            </a:r>
            <a:r>
              <a:rPr lang="hu-HU" dirty="0" smtClean="0"/>
              <a:t> </a:t>
            </a:r>
            <a:r>
              <a:rPr lang="en-US" dirty="0" smtClean="0"/>
              <a:t>All </a:t>
            </a:r>
            <a:r>
              <a:rPr lang="hu-HU" dirty="0" smtClean="0"/>
              <a:t>r</a:t>
            </a:r>
            <a:r>
              <a:rPr lang="en-US" dirty="0" err="1" smtClean="0"/>
              <a:t>ights</a:t>
            </a:r>
            <a:r>
              <a:rPr lang="hu-HU" dirty="0" smtClean="0"/>
              <a:t> </a:t>
            </a:r>
            <a:r>
              <a:rPr lang="en-US" dirty="0" smtClean="0"/>
              <a:t>reserved.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2000">
        <p14:prism/>
      </p:transition>
    </mc:Choice>
    <mc:Fallback>
      <p:transition xmlns:p14="http://schemas.microsoft.com/office/powerpoint/2010/main" spd="slow" advClick="0" advTm="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llum_wide-ppt_20130823">
  <a:themeElements>
    <a:clrScheme name="Cellum 2013">
      <a:dk1>
        <a:srgbClr val="31287C"/>
      </a:dk1>
      <a:lt1>
        <a:srgbClr val="FFFFFF"/>
      </a:lt1>
      <a:dk2>
        <a:srgbClr val="00A984"/>
      </a:dk2>
      <a:lt2>
        <a:srgbClr val="FFFFFF"/>
      </a:lt2>
      <a:accent1>
        <a:srgbClr val="FFBB54"/>
      </a:accent1>
      <a:accent2>
        <a:srgbClr val="FFA583"/>
      </a:accent2>
      <a:accent3>
        <a:srgbClr val="00A984"/>
      </a:accent3>
      <a:accent4>
        <a:srgbClr val="E6301E"/>
      </a:accent4>
      <a:accent5>
        <a:srgbClr val="31287C"/>
      </a:accent5>
      <a:accent6>
        <a:srgbClr val="969696"/>
      </a:accent6>
      <a:hlink>
        <a:srgbClr val="31287C"/>
      </a:hlink>
      <a:folHlink>
        <a:srgbClr val="A60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38100">
          <a:noFill/>
        </a:ln>
        <a:effectLst/>
        <a:scene3d>
          <a:camera prst="orthographicFront">
            <a:rot lat="0" lon="0" rev="0"/>
          </a:camera>
          <a:lightRig rig="glow" dir="tl">
            <a:rot lat="0" lon="0" rev="19800000"/>
          </a:lightRig>
        </a:scene3d>
        <a:sp3d prstMaterial="metal"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 cap="rnd">
          <a:solidFill>
            <a:srgbClr val="C0C0C0"/>
          </a:solidFill>
          <a:prstDash val="sysDot"/>
          <a:headEnd type="none" w="med" len="med"/>
          <a:tailEnd type="triangle" w="lg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ellum 2013">
      <a:dk1>
        <a:srgbClr val="31287C"/>
      </a:dk1>
      <a:lt1>
        <a:srgbClr val="FFFFFF"/>
      </a:lt1>
      <a:dk2>
        <a:srgbClr val="00A984"/>
      </a:dk2>
      <a:lt2>
        <a:srgbClr val="FFFFFF"/>
      </a:lt2>
      <a:accent1>
        <a:srgbClr val="FFBB54"/>
      </a:accent1>
      <a:accent2>
        <a:srgbClr val="FFA583"/>
      </a:accent2>
      <a:accent3>
        <a:srgbClr val="00A984"/>
      </a:accent3>
      <a:accent4>
        <a:srgbClr val="E6301E"/>
      </a:accent4>
      <a:accent5>
        <a:srgbClr val="31287C"/>
      </a:accent5>
      <a:accent6>
        <a:srgbClr val="969696"/>
      </a:accent6>
      <a:hlink>
        <a:srgbClr val="31287C"/>
      </a:hlink>
      <a:folHlink>
        <a:srgbClr val="A60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3852</TotalTime>
  <Words>249</Words>
  <Application>Microsoft Macintosh PowerPoint</Application>
  <PresentationFormat>On-screen Show (16:9)</PresentationFormat>
  <Paragraphs>88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ＭＳ Ｐゴシック</vt:lpstr>
      <vt:lpstr>Arial</vt:lpstr>
      <vt:lpstr>Wingdings</vt:lpstr>
      <vt:lpstr>Helvetica Neue</vt:lpstr>
      <vt:lpstr>cellum_wide-ppt_20130823</vt:lpstr>
      <vt:lpstr>Custom Design</vt:lpstr>
      <vt:lpstr>Cellum Motion QR</vt:lpstr>
      <vt:lpstr>Cellum Global:  m-commerce Wallet services  </vt:lpstr>
      <vt:lpstr>Static QR limitations</vt:lpstr>
      <vt:lpstr>PowerPoint Presentation</vt:lpstr>
      <vt:lpstr>Dancing QR opportunities</vt:lpstr>
      <vt:lpstr>PowerPoint Presentation</vt:lpstr>
      <vt:lpstr>Cellum Motion QR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Hadik Barkóczy Zalán</dc:creator>
  <cp:lastModifiedBy>IB</cp:lastModifiedBy>
  <cp:revision>173</cp:revision>
  <cp:lastPrinted>2013-09-03T12:12:58Z</cp:lastPrinted>
  <dcterms:created xsi:type="dcterms:W3CDTF">2013-08-27T06:57:56Z</dcterms:created>
  <dcterms:modified xsi:type="dcterms:W3CDTF">2013-11-11T16:48:49Z</dcterms:modified>
</cp:coreProperties>
</file>